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24"/>
  </p:notesMasterIdLst>
  <p:sldIdLst>
    <p:sldId id="277" r:id="rId2"/>
    <p:sldId id="281" r:id="rId3"/>
    <p:sldId id="279" r:id="rId4"/>
    <p:sldId id="257" r:id="rId5"/>
    <p:sldId id="271" r:id="rId6"/>
    <p:sldId id="280" r:id="rId7"/>
    <p:sldId id="272" r:id="rId8"/>
    <p:sldId id="276" r:id="rId9"/>
    <p:sldId id="258" r:id="rId10"/>
    <p:sldId id="259" r:id="rId11"/>
    <p:sldId id="260" r:id="rId12"/>
    <p:sldId id="262" r:id="rId13"/>
    <p:sldId id="263" r:id="rId14"/>
    <p:sldId id="264" r:id="rId15"/>
    <p:sldId id="282" r:id="rId16"/>
    <p:sldId id="266" r:id="rId17"/>
    <p:sldId id="267" r:id="rId18"/>
    <p:sldId id="268" r:id="rId19"/>
    <p:sldId id="269" r:id="rId20"/>
    <p:sldId id="270" r:id="rId21"/>
    <p:sldId id="275" r:id="rId22"/>
    <p:sldId id="283" r:id="rId23"/>
  </p:sldIdLst>
  <p:sldSz cx="9144000" cy="6858000" type="screen4x3"/>
  <p:notesSz cx="6735763" cy="9799638"/>
  <p:defaultTextStyle>
    <a:defPPr>
      <a:defRPr lang="ru-RU"/>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62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19413"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ru-RU"/>
          </a:p>
        </p:txBody>
      </p:sp>
      <p:sp>
        <p:nvSpPr>
          <p:cNvPr id="64515" name="Rectangle 3"/>
          <p:cNvSpPr>
            <a:spLocks noGrp="1" noChangeArrowheads="1"/>
          </p:cNvSpPr>
          <p:nvPr>
            <p:ph type="dt" idx="1"/>
          </p:nvPr>
        </p:nvSpPr>
        <p:spPr bwMode="auto">
          <a:xfrm>
            <a:off x="3814763" y="0"/>
            <a:ext cx="2919412" cy="4905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ru-RU"/>
          </a:p>
        </p:txBody>
      </p:sp>
      <p:sp>
        <p:nvSpPr>
          <p:cNvPr id="26628" name="Rectangle 4"/>
          <p:cNvSpPr>
            <a:spLocks noGrp="1" noRot="1" noChangeAspect="1" noChangeArrowheads="1" noTextEdit="1"/>
          </p:cNvSpPr>
          <p:nvPr>
            <p:ph type="sldImg" idx="2"/>
          </p:nvPr>
        </p:nvSpPr>
        <p:spPr bwMode="auto">
          <a:xfrm>
            <a:off x="917575" y="735013"/>
            <a:ext cx="4900613" cy="3675062"/>
          </a:xfrm>
          <a:prstGeom prst="rect">
            <a:avLst/>
          </a:prstGeom>
          <a:noFill/>
          <a:ln w="9525">
            <a:solidFill>
              <a:srgbClr val="000000"/>
            </a:solidFill>
            <a:miter lim="800000"/>
            <a:headEnd/>
            <a:tailEnd/>
          </a:ln>
        </p:spPr>
      </p:sp>
      <p:sp>
        <p:nvSpPr>
          <p:cNvPr id="64517" name="Rectangle 5"/>
          <p:cNvSpPr>
            <a:spLocks noGrp="1" noChangeArrowheads="1"/>
          </p:cNvSpPr>
          <p:nvPr>
            <p:ph type="body" sz="quarter" idx="3"/>
          </p:nvPr>
        </p:nvSpPr>
        <p:spPr bwMode="auto">
          <a:xfrm>
            <a:off x="673100" y="4654550"/>
            <a:ext cx="5389563" cy="4410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4518" name="Rectangle 6"/>
          <p:cNvSpPr>
            <a:spLocks noGrp="1" noChangeArrowheads="1"/>
          </p:cNvSpPr>
          <p:nvPr>
            <p:ph type="ftr" sz="quarter" idx="4"/>
          </p:nvPr>
        </p:nvSpPr>
        <p:spPr bwMode="auto">
          <a:xfrm>
            <a:off x="0" y="9307513"/>
            <a:ext cx="2919413" cy="4905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ru-RU"/>
          </a:p>
        </p:txBody>
      </p:sp>
      <p:sp>
        <p:nvSpPr>
          <p:cNvPr id="64519" name="Rectangle 7"/>
          <p:cNvSpPr>
            <a:spLocks noGrp="1" noChangeArrowheads="1"/>
          </p:cNvSpPr>
          <p:nvPr>
            <p:ph type="sldNum" sz="quarter" idx="5"/>
          </p:nvPr>
        </p:nvSpPr>
        <p:spPr bwMode="auto">
          <a:xfrm>
            <a:off x="3814763" y="9307513"/>
            <a:ext cx="2919412" cy="4905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BEB91F2-C180-482A-9348-EAB4D2744F52}" type="slidenum">
              <a:rPr lang="ru-RU"/>
              <a:pPr>
                <a:defRPr/>
              </a:pPr>
              <a:t>‹#›</a:t>
            </a:fld>
            <a:endParaRPr lang="ru-RU"/>
          </a:p>
        </p:txBody>
      </p:sp>
    </p:spTree>
    <p:extLst>
      <p:ext uri="{BB962C8B-B14F-4D97-AF65-F5344CB8AC3E}">
        <p14:creationId xmlns:p14="http://schemas.microsoft.com/office/powerpoint/2010/main" val="1323114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C43DB037-ED4D-42CA-9171-944801AE9235}" type="slidenum">
              <a:rPr lang="ru-RU" smtClean="0"/>
              <a:pPr/>
              <a:t>10</a:t>
            </a:fld>
            <a:endParaRPr lang="ru-RU"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ru-RU" smtClean="0"/>
              <a:t>С интенсивностью жизни, работоспособностью человека, устойчивостью организма к внешней среде и к инфекционным заболеваниям прямо связано питание. Доказана его связь с настроением человека. Правильное питание снижает усталость, улучшает самочувствие, уменьшает раздражительность и возбужденность. Для поддержания хорошего здоровья пищевой рацион каждого человека должен быть ограниченным по объему и полноценным по набору продуктов. Рекомендации по рациональному питанию очень индивидуальны, но существуют принципы, придерживаться которых должны все.</a:t>
            </a:r>
          </a:p>
          <a:p>
            <a:pPr eaLnBrk="1" hangingPunct="1"/>
            <a:r>
              <a:rPr lang="ru-RU" smtClean="0"/>
              <a:t>Ритмично в человеке все: работа внутренних органов, клеток тканей, частота дыхания, пульсация сердца. Доказано, что нормальная желудочная секреция может поддерживаться только при наличии четко установленных промежутков между приемами пищи</a:t>
            </a:r>
          </a:p>
          <a:p>
            <a:pPr eaLnBrk="1" hangingPunct="1"/>
            <a:r>
              <a:rPr lang="ru-RU" smtClean="0"/>
              <a:t>Соблюдение ритма приемов пищи во многом является залогом хорошего аппетита. Специалисты считают, что основной прием пищи  должен быть принят днем, а меньшая часть после 18 часов. Вечером не стоит есть мясо, не полезны вечером острые блюда, также крепкий чай и кофе.</a:t>
            </a:r>
          </a:p>
          <a:p>
            <a:pPr eaLnBrk="1" hangingPunct="1"/>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DC47A21A-88C6-4309-8B79-B9B0B549FB64}" type="slidenum">
              <a:rPr lang="ru-RU" smtClean="0"/>
              <a:pPr/>
              <a:t>11</a:t>
            </a:fld>
            <a:endParaRPr lang="ru-RU"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ru-RU" smtClean="0"/>
              <a:t>Если насыщаться пищей до предела происходит стойкое растяжение желудка и бороться с этим трудно. Нужно встать из-за стола вовремя, чтобы еще оставалось желание поесть.</a:t>
            </a:r>
          </a:p>
          <a:p>
            <a:pPr eaLnBrk="1" hangingPunct="1"/>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F9B298-0BE8-46B9-9405-E035D52619B1}" type="slidenum">
              <a:rPr lang="ru-RU" smtClean="0"/>
              <a:pPr/>
              <a:t>13</a:t>
            </a:fld>
            <a:endParaRPr lang="ru-RU"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ru-RU" smtClean="0"/>
              <a:t>На сегодня твердо установлено, что для живых существ необходимо по крайней мере 10 металлов. Это железо, медь, магний, кобальт, цинк, марганец, молибден, натрий, калий, кальций. Их называют металлами жизни. Человек может получить эти вещества, употребляя в пищу сырые растительные продукты питания </a:t>
            </a:r>
          </a:p>
          <a:p>
            <a:pPr eaLnBrk="1" hangingPunct="1"/>
            <a:r>
              <a:rPr lang="ru-RU" smtClean="0"/>
              <a:t>Что может быть полезней,</a:t>
            </a:r>
          </a:p>
          <a:p>
            <a:pPr eaLnBrk="1" hangingPunct="1"/>
            <a:r>
              <a:rPr lang="ru-RU" smtClean="0"/>
              <a:t>Чем овощей бальзам и фруктов сок?</a:t>
            </a:r>
          </a:p>
          <a:p>
            <a:pPr eaLnBrk="1" hangingPunct="1"/>
            <a:r>
              <a:rPr lang="ru-RU" smtClean="0"/>
              <a:t>Они целебны от всех болезней</a:t>
            </a:r>
          </a:p>
          <a:p>
            <a:pPr eaLnBrk="1" hangingPunct="1"/>
            <a:r>
              <a:rPr lang="ru-RU" smtClean="0"/>
              <a:t>И жизни нашей удлиняют срок.</a:t>
            </a:r>
          </a:p>
          <a:p>
            <a:pPr eaLnBrk="1" hangingPunct="1"/>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5B61484-F3E9-4A79-B19E-CF72876398E0}" type="slidenum">
              <a:rPr lang="ru-RU" smtClean="0"/>
              <a:pPr/>
              <a:t>18</a:t>
            </a:fld>
            <a:endParaRPr lang="ru-RU"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ru-RU" smtClean="0"/>
              <a:t>Но если будешь действовать по принципу: все, с сегодняшнего дня начинаю закаляться, снимаю обувь, обливаюсь холодной водой, наверное дело закончится насморком, если не хуже. Нужно ходить босиком, но очень часто сырые ноги становятся причиной простуды, головной боли. Дело в том, что подушечки четырех ногтевых фаланг пальцев ног (кроме больших пальцев) связаны с лобными  гайморовыми пазухами. Недаром народная мудрость гласит: «Держи ноги в тепле, а голову в холоде».</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9A2F3B8-BF3F-4FAA-931F-44DA3C932C4D}" type="slidenum">
              <a:rPr lang="ru-RU" smtClean="0"/>
              <a:pPr/>
              <a:t>19</a:t>
            </a:fld>
            <a:endParaRPr lang="ru-RU"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ru-RU" smtClean="0"/>
              <a:t>Человек, соблюдающий здоровые формы жизнедеятельности, свободнее переносит психоэмоциональные трудности, легче переносит стрессовые ситуации. Говорят: «Где любовь да совет, там и горя нет»</a:t>
            </a:r>
          </a:p>
          <a:p>
            <a:pPr eaLnBrk="1" hangingPunct="1"/>
            <a:r>
              <a:rPr lang="ru-RU" smtClean="0"/>
              <a:t>В ком воля есть и сильный дух,</a:t>
            </a:r>
          </a:p>
          <a:p>
            <a:pPr eaLnBrk="1" hangingPunct="1"/>
            <a:r>
              <a:rPr lang="ru-RU" smtClean="0"/>
              <a:t>Тот победит любой недуг.</a:t>
            </a:r>
          </a:p>
          <a:p>
            <a:pPr eaLnBrk="1" hangingPunct="1"/>
            <a:r>
              <a:rPr lang="ru-RU" smtClean="0"/>
              <a:t>Болезнь отступит перед гордым, </a:t>
            </a:r>
          </a:p>
          <a:p>
            <a:pPr eaLnBrk="1" hangingPunct="1"/>
            <a:r>
              <a:rPr lang="ru-RU" smtClean="0"/>
              <a:t>Перед бесстрашным, непокорным.</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6"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7"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ru-RU"/>
            </a:p>
          </p:txBody>
        </p:sp>
        <p:sp>
          <p:nvSpPr>
            <p:cNvPr id="9"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0"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1"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2"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3"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14"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ru-RU"/>
            </a:p>
          </p:txBody>
        </p:sp>
        <p:sp>
          <p:nvSpPr>
            <p:cNvPr id="15"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sp>
          <p:nvSpPr>
            <p:cNvPr id="16"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ru-RU"/>
              </a:p>
            </p:txBody>
          </p:sp>
          <p:sp>
            <p:nvSpPr>
              <p:cNvPr id="19"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0"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ru-RU"/>
              </a:p>
            </p:txBody>
          </p:sp>
          <p:sp>
            <p:nvSpPr>
              <p:cNvPr id="21"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2"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3"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4"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5"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6"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7"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8"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29"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0"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1"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2"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3"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4"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5"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6"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7"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38"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ru-RU"/>
              </a:p>
            </p:txBody>
          </p:sp>
          <p:sp>
            <p:nvSpPr>
              <p:cNvPr id="39"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ru-RU"/>
              </a:p>
            </p:txBody>
          </p:sp>
          <p:sp>
            <p:nvSpPr>
              <p:cNvPr id="40"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ru-RU"/>
              </a:p>
            </p:txBody>
          </p:sp>
          <p:sp>
            <p:nvSpPr>
              <p:cNvPr id="41"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ru-RU"/>
              </a:p>
            </p:txBody>
          </p:sp>
          <p:sp>
            <p:nvSpPr>
              <p:cNvPr id="42"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ru-RU"/>
              </a:p>
            </p:txBody>
          </p:sp>
        </p:grpSp>
      </p:grpSp>
      <p:sp>
        <p:nvSpPr>
          <p:cNvPr id="57385" name="Rectangle 41"/>
          <p:cNvSpPr>
            <a:spLocks noGrp="1" noChangeArrowheads="1"/>
          </p:cNvSpPr>
          <p:nvPr>
            <p:ph type="ctrTitle"/>
          </p:nvPr>
        </p:nvSpPr>
        <p:spPr>
          <a:xfrm>
            <a:off x="685800" y="1447800"/>
            <a:ext cx="7772400" cy="1470025"/>
          </a:xfrm>
        </p:spPr>
        <p:txBody>
          <a:bodyPr/>
          <a:lstStyle>
            <a:lvl1pPr>
              <a:defRPr/>
            </a:lvl1pPr>
          </a:lstStyle>
          <a:p>
            <a:r>
              <a:rPr lang="ru-RU"/>
              <a:t>Образец заголовка</a:t>
            </a:r>
          </a:p>
        </p:txBody>
      </p:sp>
      <p:sp>
        <p:nvSpPr>
          <p:cNvPr id="57386"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2" charset="2"/>
              <a:buNone/>
              <a:defRPr/>
            </a:lvl1pPr>
          </a:lstStyle>
          <a:p>
            <a:r>
              <a:rPr lang="ru-RU"/>
              <a:t>Образец подзаголовка</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ru-RU"/>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ru-RU"/>
          </a:p>
        </p:txBody>
      </p:sp>
      <p:sp>
        <p:nvSpPr>
          <p:cNvPr id="45" name="Rectangle 45"/>
          <p:cNvSpPr>
            <a:spLocks noGrp="1" noChangeArrowheads="1"/>
          </p:cNvSpPr>
          <p:nvPr>
            <p:ph type="sldNum" sz="quarter" idx="12"/>
          </p:nvPr>
        </p:nvSpPr>
        <p:spPr>
          <a:xfrm>
            <a:off x="6553200" y="6245225"/>
            <a:ext cx="2133600" cy="476250"/>
          </a:xfrm>
        </p:spPr>
        <p:txBody>
          <a:bodyPr/>
          <a:lstStyle>
            <a:lvl1pPr>
              <a:defRPr/>
            </a:lvl1pPr>
          </a:lstStyle>
          <a:p>
            <a:pPr>
              <a:defRPr/>
            </a:pPr>
            <a:fld id="{3C232E5B-4368-4A18-B645-09BA9F7C21C3}" type="slidenum">
              <a:rPr lang="ru-RU"/>
              <a:pPr>
                <a:defRPr/>
              </a:pPr>
              <a:t>‹#›</a:t>
            </a:fld>
            <a:endParaRPr lang="ru-RU"/>
          </a:p>
        </p:txBody>
      </p:sp>
    </p:spTree>
  </p:cSld>
  <p:clrMapOvr>
    <a:masterClrMapping/>
  </p:clrMapOvr>
  <p:transition spd="med" advTm="5000">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97478346-A0FF-4B12-A5D2-D9BE49CF22E3}" type="slidenum">
              <a:rPr lang="ru-RU"/>
              <a:pPr>
                <a:defRPr/>
              </a:pPr>
              <a:t>‹#›</a:t>
            </a:fld>
            <a:endParaRPr lang="ru-RU"/>
          </a:p>
        </p:txBody>
      </p:sp>
    </p:spTree>
  </p:cSld>
  <p:clrMapOvr>
    <a:masterClrMapping/>
  </p:clrMapOvr>
  <p:transition spd="med" advTm="5000">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8750"/>
            <a:ext cx="2057400" cy="59721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8750"/>
            <a:ext cx="6019800" cy="59721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A212FD7F-B4F7-4B28-A0CC-E3F2FCFD0E99}" type="slidenum">
              <a:rPr lang="ru-RU"/>
              <a:pPr>
                <a:defRPr/>
              </a:pPr>
              <a:t>‹#›</a:t>
            </a:fld>
            <a:endParaRPr lang="ru-RU"/>
          </a:p>
        </p:txBody>
      </p:sp>
    </p:spTree>
  </p:cSld>
  <p:clrMapOvr>
    <a:masterClrMapping/>
  </p:clrMapOvr>
  <p:transition spd="med" advTm="5000">
    <p:wheel spokes="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4648200" y="1600200"/>
            <a:ext cx="4038600" cy="4530725"/>
          </a:xfrm>
        </p:spPr>
        <p:txBody>
          <a:bodyPr/>
          <a:lstStyle/>
          <a:p>
            <a:pPr lvl="0"/>
            <a:endParaRPr lang="ru-RU" noProof="0" smtClean="0"/>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ACD263DA-434F-47D2-BADA-8B3A93A20963}" type="slidenum">
              <a:rPr lang="ru-RU"/>
              <a:pPr>
                <a:defRPr/>
              </a:pPr>
              <a:t>‹#›</a:t>
            </a:fld>
            <a:endParaRPr lang="ru-RU"/>
          </a:p>
        </p:txBody>
      </p:sp>
    </p:spTree>
  </p:cSld>
  <p:clrMapOvr>
    <a:masterClrMapping/>
  </p:clrMapOvr>
  <p:transition spd="med" advTm="5000">
    <p:wheel spokes="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158750"/>
            <a:ext cx="8229600" cy="1258888"/>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3"/>
          <p:cNvSpPr>
            <a:spLocks noGrp="1" noChangeArrowheads="1"/>
          </p:cNvSpPr>
          <p:nvPr>
            <p:ph type="dt" sz="half" idx="10"/>
          </p:nvPr>
        </p:nvSpPr>
        <p:spPr>
          <a:ln/>
        </p:spPr>
        <p:txBody>
          <a:bodyPr/>
          <a:lstStyle>
            <a:lvl1pPr>
              <a:defRPr/>
            </a:lvl1pPr>
          </a:lstStyle>
          <a:p>
            <a:pPr>
              <a:defRPr/>
            </a:pPr>
            <a:endParaRPr lang="ru-RU"/>
          </a:p>
        </p:txBody>
      </p:sp>
      <p:sp>
        <p:nvSpPr>
          <p:cNvPr id="8" name="Rectangle 44"/>
          <p:cNvSpPr>
            <a:spLocks noGrp="1" noChangeArrowheads="1"/>
          </p:cNvSpPr>
          <p:nvPr>
            <p:ph type="ftr" sz="quarter" idx="11"/>
          </p:nvPr>
        </p:nvSpPr>
        <p:spPr>
          <a:ln/>
        </p:spPr>
        <p:txBody>
          <a:bodyPr/>
          <a:lstStyle>
            <a:lvl1pPr>
              <a:defRPr/>
            </a:lvl1pPr>
          </a:lstStyle>
          <a:p>
            <a:pPr>
              <a:defRPr/>
            </a:pPr>
            <a:endParaRPr lang="ru-RU"/>
          </a:p>
        </p:txBody>
      </p:sp>
      <p:sp>
        <p:nvSpPr>
          <p:cNvPr id="9" name="Rectangle 45"/>
          <p:cNvSpPr>
            <a:spLocks noGrp="1" noChangeArrowheads="1"/>
          </p:cNvSpPr>
          <p:nvPr>
            <p:ph type="sldNum" sz="quarter" idx="12"/>
          </p:nvPr>
        </p:nvSpPr>
        <p:spPr>
          <a:ln/>
        </p:spPr>
        <p:txBody>
          <a:bodyPr/>
          <a:lstStyle>
            <a:lvl1pPr>
              <a:defRPr/>
            </a:lvl1pPr>
          </a:lstStyle>
          <a:p>
            <a:pPr>
              <a:defRPr/>
            </a:pPr>
            <a:fld id="{1706EA3E-A57C-4CB4-B80A-F64A21A6DF15}" type="slidenum">
              <a:rPr lang="ru-RU"/>
              <a:pPr>
                <a:defRPr/>
              </a:pPr>
              <a:t>‹#›</a:t>
            </a:fld>
            <a:endParaRPr lang="ru-RU"/>
          </a:p>
        </p:txBody>
      </p:sp>
    </p:spTree>
  </p:cSld>
  <p:clrMapOvr>
    <a:masterClrMapping/>
  </p:clrMapOvr>
  <p:transition spd="med" advTm="5000">
    <p:wheel spokes="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33EA17BE-D616-4602-9BF5-574054E1E236}" type="slidenum">
              <a:rPr lang="ru-RU"/>
              <a:pPr>
                <a:defRPr/>
              </a:pPr>
              <a:t>‹#›</a:t>
            </a:fld>
            <a:endParaRPr lang="ru-RU"/>
          </a:p>
        </p:txBody>
      </p:sp>
    </p:spTree>
  </p:cSld>
  <p:clrMapOvr>
    <a:masterClrMapping/>
  </p:clrMapOvr>
  <p:transition spd="med" advTm="5000">
    <p:wheel spokes="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3"/>
          <p:cNvSpPr>
            <a:spLocks noGrp="1" noChangeArrowheads="1"/>
          </p:cNvSpPr>
          <p:nvPr>
            <p:ph type="dt" sz="half" idx="10"/>
          </p:nvPr>
        </p:nvSpPr>
        <p:spPr>
          <a:ln/>
        </p:spPr>
        <p:txBody>
          <a:bodyPr/>
          <a:lstStyle>
            <a:lvl1pPr>
              <a:defRPr/>
            </a:lvl1pPr>
          </a:lstStyle>
          <a:p>
            <a:pPr>
              <a:defRPr/>
            </a:pPr>
            <a:endParaRPr lang="ru-RU"/>
          </a:p>
        </p:txBody>
      </p:sp>
      <p:sp>
        <p:nvSpPr>
          <p:cNvPr id="7" name="Rectangle 44"/>
          <p:cNvSpPr>
            <a:spLocks noGrp="1" noChangeArrowheads="1"/>
          </p:cNvSpPr>
          <p:nvPr>
            <p:ph type="ftr" sz="quarter" idx="11"/>
          </p:nvPr>
        </p:nvSpPr>
        <p:spPr>
          <a:ln/>
        </p:spPr>
        <p:txBody>
          <a:bodyPr/>
          <a:lstStyle>
            <a:lvl1pPr>
              <a:defRPr/>
            </a:lvl1pPr>
          </a:lstStyle>
          <a:p>
            <a:pPr>
              <a:defRPr/>
            </a:pPr>
            <a:endParaRPr lang="ru-RU"/>
          </a:p>
        </p:txBody>
      </p:sp>
      <p:sp>
        <p:nvSpPr>
          <p:cNvPr id="8" name="Rectangle 45"/>
          <p:cNvSpPr>
            <a:spLocks noGrp="1" noChangeArrowheads="1"/>
          </p:cNvSpPr>
          <p:nvPr>
            <p:ph type="sldNum" sz="quarter" idx="12"/>
          </p:nvPr>
        </p:nvSpPr>
        <p:spPr>
          <a:ln/>
        </p:spPr>
        <p:txBody>
          <a:bodyPr/>
          <a:lstStyle>
            <a:lvl1pPr>
              <a:defRPr/>
            </a:lvl1pPr>
          </a:lstStyle>
          <a:p>
            <a:pPr>
              <a:defRPr/>
            </a:pPr>
            <a:fld id="{1C4C848E-6D0A-4119-8966-B2DB131732DE}" type="slidenum">
              <a:rPr lang="ru-RU"/>
              <a:pPr>
                <a:defRPr/>
              </a:pPr>
              <a:t>‹#›</a:t>
            </a:fld>
            <a:endParaRPr lang="ru-RU"/>
          </a:p>
        </p:txBody>
      </p:sp>
    </p:spTree>
  </p:cSld>
  <p:clrMapOvr>
    <a:masterClrMapping/>
  </p:clrMapOvr>
  <p:transition spd="med" advTm="5000">
    <p:wheel spokes="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872DC5E7-EACA-489F-B1D6-A3DDDDA2A058}" type="slidenum">
              <a:rPr lang="ru-RU"/>
              <a:pPr>
                <a:defRPr/>
              </a:pPr>
              <a:t>‹#›</a:t>
            </a:fld>
            <a:endParaRPr lang="ru-RU"/>
          </a:p>
        </p:txBody>
      </p:sp>
    </p:spTree>
  </p:cSld>
  <p:clrMapOvr>
    <a:masterClrMapping/>
  </p:clrMapOvr>
  <p:transition spd="med" advTm="5000">
    <p:wheel spokes="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1258888"/>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6ABBC682-2B6C-4137-9344-60F3EF4B9BE7}" type="slidenum">
              <a:rPr lang="ru-RU"/>
              <a:pPr>
                <a:defRPr/>
              </a:pPr>
              <a:t>‹#›</a:t>
            </a:fld>
            <a:endParaRPr lang="ru-RU"/>
          </a:p>
        </p:txBody>
      </p:sp>
    </p:spTree>
  </p:cSld>
  <p:clrMapOvr>
    <a:masterClrMapping/>
  </p:clrMapOvr>
  <p:transition spd="med" advTm="5000">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3C60BC28-3100-412F-9BD9-A1A7C5F04F61}" type="slidenum">
              <a:rPr lang="ru-RU"/>
              <a:pPr>
                <a:defRPr/>
              </a:pPr>
              <a:t>‹#›</a:t>
            </a:fld>
            <a:endParaRPr lang="ru-RU"/>
          </a:p>
        </p:txBody>
      </p:sp>
    </p:spTree>
  </p:cSld>
  <p:clrMapOvr>
    <a:masterClrMapping/>
  </p:clrMapOvr>
  <p:transition spd="med" advTm="5000">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3"/>
          <p:cNvSpPr>
            <a:spLocks noGrp="1" noChangeArrowheads="1"/>
          </p:cNvSpPr>
          <p:nvPr>
            <p:ph type="dt" sz="half" idx="10"/>
          </p:nvPr>
        </p:nvSpPr>
        <p:spPr>
          <a:ln/>
        </p:spPr>
        <p:txBody>
          <a:bodyPr/>
          <a:lstStyle>
            <a:lvl1pPr>
              <a:defRPr/>
            </a:lvl1pPr>
          </a:lstStyle>
          <a:p>
            <a:pPr>
              <a:defRPr/>
            </a:pPr>
            <a:endParaRPr lang="ru-RU"/>
          </a:p>
        </p:txBody>
      </p:sp>
      <p:sp>
        <p:nvSpPr>
          <p:cNvPr id="5" name="Rectangle 44"/>
          <p:cNvSpPr>
            <a:spLocks noGrp="1" noChangeArrowheads="1"/>
          </p:cNvSpPr>
          <p:nvPr>
            <p:ph type="ftr" sz="quarter" idx="11"/>
          </p:nvPr>
        </p:nvSpPr>
        <p:spPr>
          <a:ln/>
        </p:spPr>
        <p:txBody>
          <a:bodyPr/>
          <a:lstStyle>
            <a:lvl1pPr>
              <a:defRPr/>
            </a:lvl1pPr>
          </a:lstStyle>
          <a:p>
            <a:pPr>
              <a:defRPr/>
            </a:pPr>
            <a:endParaRPr lang="ru-RU"/>
          </a:p>
        </p:txBody>
      </p:sp>
      <p:sp>
        <p:nvSpPr>
          <p:cNvPr id="6" name="Rectangle 45"/>
          <p:cNvSpPr>
            <a:spLocks noGrp="1" noChangeArrowheads="1"/>
          </p:cNvSpPr>
          <p:nvPr>
            <p:ph type="sldNum" sz="quarter" idx="12"/>
          </p:nvPr>
        </p:nvSpPr>
        <p:spPr>
          <a:ln/>
        </p:spPr>
        <p:txBody>
          <a:bodyPr/>
          <a:lstStyle>
            <a:lvl1pPr>
              <a:defRPr/>
            </a:lvl1pPr>
          </a:lstStyle>
          <a:p>
            <a:pPr>
              <a:defRPr/>
            </a:pPr>
            <a:fld id="{1AC5CCEE-6F95-4714-80B8-A2B8E419D34B}" type="slidenum">
              <a:rPr lang="ru-RU"/>
              <a:pPr>
                <a:defRPr/>
              </a:pPr>
              <a:t>‹#›</a:t>
            </a:fld>
            <a:endParaRPr lang="ru-RU"/>
          </a:p>
        </p:txBody>
      </p:sp>
    </p:spTree>
  </p:cSld>
  <p:clrMapOvr>
    <a:masterClrMapping/>
  </p:clrMapOvr>
  <p:transition spd="med" advTm="5000">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351C80E6-C987-45A4-820A-61E6AC1EBFF1}" type="slidenum">
              <a:rPr lang="ru-RU"/>
              <a:pPr>
                <a:defRPr/>
              </a:pPr>
              <a:t>‹#›</a:t>
            </a:fld>
            <a:endParaRPr lang="ru-RU"/>
          </a:p>
        </p:txBody>
      </p:sp>
    </p:spTree>
  </p:cSld>
  <p:clrMapOvr>
    <a:masterClrMapping/>
  </p:clrMapOvr>
  <p:transition spd="med" advTm="5000">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3"/>
          <p:cNvSpPr>
            <a:spLocks noGrp="1" noChangeArrowheads="1"/>
          </p:cNvSpPr>
          <p:nvPr>
            <p:ph type="dt" sz="half" idx="10"/>
          </p:nvPr>
        </p:nvSpPr>
        <p:spPr>
          <a:ln/>
        </p:spPr>
        <p:txBody>
          <a:bodyPr/>
          <a:lstStyle>
            <a:lvl1pPr>
              <a:defRPr/>
            </a:lvl1pPr>
          </a:lstStyle>
          <a:p>
            <a:pPr>
              <a:defRPr/>
            </a:pPr>
            <a:endParaRPr lang="ru-RU"/>
          </a:p>
        </p:txBody>
      </p:sp>
      <p:sp>
        <p:nvSpPr>
          <p:cNvPr id="8" name="Rectangle 44"/>
          <p:cNvSpPr>
            <a:spLocks noGrp="1" noChangeArrowheads="1"/>
          </p:cNvSpPr>
          <p:nvPr>
            <p:ph type="ftr" sz="quarter" idx="11"/>
          </p:nvPr>
        </p:nvSpPr>
        <p:spPr>
          <a:ln/>
        </p:spPr>
        <p:txBody>
          <a:bodyPr/>
          <a:lstStyle>
            <a:lvl1pPr>
              <a:defRPr/>
            </a:lvl1pPr>
          </a:lstStyle>
          <a:p>
            <a:pPr>
              <a:defRPr/>
            </a:pPr>
            <a:endParaRPr lang="ru-RU"/>
          </a:p>
        </p:txBody>
      </p:sp>
      <p:sp>
        <p:nvSpPr>
          <p:cNvPr id="9" name="Rectangle 45"/>
          <p:cNvSpPr>
            <a:spLocks noGrp="1" noChangeArrowheads="1"/>
          </p:cNvSpPr>
          <p:nvPr>
            <p:ph type="sldNum" sz="quarter" idx="12"/>
          </p:nvPr>
        </p:nvSpPr>
        <p:spPr>
          <a:ln/>
        </p:spPr>
        <p:txBody>
          <a:bodyPr/>
          <a:lstStyle>
            <a:lvl1pPr>
              <a:defRPr/>
            </a:lvl1pPr>
          </a:lstStyle>
          <a:p>
            <a:pPr>
              <a:defRPr/>
            </a:pPr>
            <a:fld id="{E510CCB6-F540-413D-98B9-D1E832C37E24}" type="slidenum">
              <a:rPr lang="ru-RU"/>
              <a:pPr>
                <a:defRPr/>
              </a:pPr>
              <a:t>‹#›</a:t>
            </a:fld>
            <a:endParaRPr lang="ru-RU"/>
          </a:p>
        </p:txBody>
      </p:sp>
    </p:spTree>
  </p:cSld>
  <p:clrMapOvr>
    <a:masterClrMapping/>
  </p:clrMapOvr>
  <p:transition spd="med" advTm="5000">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3"/>
          <p:cNvSpPr>
            <a:spLocks noGrp="1" noChangeArrowheads="1"/>
          </p:cNvSpPr>
          <p:nvPr>
            <p:ph type="dt" sz="half" idx="10"/>
          </p:nvPr>
        </p:nvSpPr>
        <p:spPr>
          <a:ln/>
        </p:spPr>
        <p:txBody>
          <a:bodyPr/>
          <a:lstStyle>
            <a:lvl1pPr>
              <a:defRPr/>
            </a:lvl1pPr>
          </a:lstStyle>
          <a:p>
            <a:pPr>
              <a:defRPr/>
            </a:pPr>
            <a:endParaRPr lang="ru-RU"/>
          </a:p>
        </p:txBody>
      </p:sp>
      <p:sp>
        <p:nvSpPr>
          <p:cNvPr id="4" name="Rectangle 44"/>
          <p:cNvSpPr>
            <a:spLocks noGrp="1" noChangeArrowheads="1"/>
          </p:cNvSpPr>
          <p:nvPr>
            <p:ph type="ftr" sz="quarter" idx="11"/>
          </p:nvPr>
        </p:nvSpPr>
        <p:spPr>
          <a:ln/>
        </p:spPr>
        <p:txBody>
          <a:bodyPr/>
          <a:lstStyle>
            <a:lvl1pPr>
              <a:defRPr/>
            </a:lvl1pPr>
          </a:lstStyle>
          <a:p>
            <a:pPr>
              <a:defRPr/>
            </a:pPr>
            <a:endParaRPr lang="ru-RU"/>
          </a:p>
        </p:txBody>
      </p:sp>
      <p:sp>
        <p:nvSpPr>
          <p:cNvPr id="5" name="Rectangle 45"/>
          <p:cNvSpPr>
            <a:spLocks noGrp="1" noChangeArrowheads="1"/>
          </p:cNvSpPr>
          <p:nvPr>
            <p:ph type="sldNum" sz="quarter" idx="12"/>
          </p:nvPr>
        </p:nvSpPr>
        <p:spPr>
          <a:ln/>
        </p:spPr>
        <p:txBody>
          <a:bodyPr/>
          <a:lstStyle>
            <a:lvl1pPr>
              <a:defRPr/>
            </a:lvl1pPr>
          </a:lstStyle>
          <a:p>
            <a:pPr>
              <a:defRPr/>
            </a:pPr>
            <a:fld id="{15376A3A-19A8-49E9-B00E-39254BAF000E}" type="slidenum">
              <a:rPr lang="ru-RU"/>
              <a:pPr>
                <a:defRPr/>
              </a:pPr>
              <a:t>‹#›</a:t>
            </a:fld>
            <a:endParaRPr lang="ru-RU"/>
          </a:p>
        </p:txBody>
      </p:sp>
    </p:spTree>
  </p:cSld>
  <p:clrMapOvr>
    <a:masterClrMapping/>
  </p:clrMapOvr>
  <p:transition spd="med" advTm="5000">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ru-RU"/>
          </a:p>
        </p:txBody>
      </p:sp>
      <p:sp>
        <p:nvSpPr>
          <p:cNvPr id="3" name="Rectangle 44"/>
          <p:cNvSpPr>
            <a:spLocks noGrp="1" noChangeArrowheads="1"/>
          </p:cNvSpPr>
          <p:nvPr>
            <p:ph type="ftr" sz="quarter" idx="11"/>
          </p:nvPr>
        </p:nvSpPr>
        <p:spPr>
          <a:ln/>
        </p:spPr>
        <p:txBody>
          <a:bodyPr/>
          <a:lstStyle>
            <a:lvl1pPr>
              <a:defRPr/>
            </a:lvl1pPr>
          </a:lstStyle>
          <a:p>
            <a:pPr>
              <a:defRPr/>
            </a:pPr>
            <a:endParaRPr lang="ru-RU"/>
          </a:p>
        </p:txBody>
      </p:sp>
      <p:sp>
        <p:nvSpPr>
          <p:cNvPr id="4" name="Rectangle 45"/>
          <p:cNvSpPr>
            <a:spLocks noGrp="1" noChangeArrowheads="1"/>
          </p:cNvSpPr>
          <p:nvPr>
            <p:ph type="sldNum" sz="quarter" idx="12"/>
          </p:nvPr>
        </p:nvSpPr>
        <p:spPr>
          <a:ln/>
        </p:spPr>
        <p:txBody>
          <a:bodyPr/>
          <a:lstStyle>
            <a:lvl1pPr>
              <a:defRPr/>
            </a:lvl1pPr>
          </a:lstStyle>
          <a:p>
            <a:pPr>
              <a:defRPr/>
            </a:pPr>
            <a:fld id="{79FA51A7-455D-487C-B10F-3CFE5C31F37D}" type="slidenum">
              <a:rPr lang="ru-RU"/>
              <a:pPr>
                <a:defRPr/>
              </a:pPr>
              <a:t>‹#›</a:t>
            </a:fld>
            <a:endParaRPr lang="ru-RU"/>
          </a:p>
        </p:txBody>
      </p:sp>
    </p:spTree>
  </p:cSld>
  <p:clrMapOvr>
    <a:masterClrMapping/>
  </p:clrMapOvr>
  <p:transition spd="med" advTm="5000">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A476A7F9-E934-4C48-ACF3-8130E918A1DA}" type="slidenum">
              <a:rPr lang="ru-RU"/>
              <a:pPr>
                <a:defRPr/>
              </a:pPr>
              <a:t>‹#›</a:t>
            </a:fld>
            <a:endParaRPr lang="ru-RU"/>
          </a:p>
        </p:txBody>
      </p:sp>
    </p:spTree>
  </p:cSld>
  <p:clrMapOvr>
    <a:masterClrMapping/>
  </p:clrMapOvr>
  <p:transition spd="med" advTm="5000">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3"/>
          <p:cNvSpPr>
            <a:spLocks noGrp="1" noChangeArrowheads="1"/>
          </p:cNvSpPr>
          <p:nvPr>
            <p:ph type="dt" sz="half" idx="10"/>
          </p:nvPr>
        </p:nvSpPr>
        <p:spPr>
          <a:ln/>
        </p:spPr>
        <p:txBody>
          <a:bodyPr/>
          <a:lstStyle>
            <a:lvl1pPr>
              <a:defRPr/>
            </a:lvl1pPr>
          </a:lstStyle>
          <a:p>
            <a:pPr>
              <a:defRPr/>
            </a:pPr>
            <a:endParaRPr lang="ru-RU"/>
          </a:p>
        </p:txBody>
      </p:sp>
      <p:sp>
        <p:nvSpPr>
          <p:cNvPr id="6" name="Rectangle 44"/>
          <p:cNvSpPr>
            <a:spLocks noGrp="1" noChangeArrowheads="1"/>
          </p:cNvSpPr>
          <p:nvPr>
            <p:ph type="ftr" sz="quarter" idx="11"/>
          </p:nvPr>
        </p:nvSpPr>
        <p:spPr>
          <a:ln/>
        </p:spPr>
        <p:txBody>
          <a:bodyPr/>
          <a:lstStyle>
            <a:lvl1pPr>
              <a:defRPr/>
            </a:lvl1pPr>
          </a:lstStyle>
          <a:p>
            <a:pPr>
              <a:defRPr/>
            </a:pPr>
            <a:endParaRPr lang="ru-RU"/>
          </a:p>
        </p:txBody>
      </p:sp>
      <p:sp>
        <p:nvSpPr>
          <p:cNvPr id="7" name="Rectangle 45"/>
          <p:cNvSpPr>
            <a:spLocks noGrp="1" noChangeArrowheads="1"/>
          </p:cNvSpPr>
          <p:nvPr>
            <p:ph type="sldNum" sz="quarter" idx="12"/>
          </p:nvPr>
        </p:nvSpPr>
        <p:spPr>
          <a:ln/>
        </p:spPr>
        <p:txBody>
          <a:bodyPr/>
          <a:lstStyle>
            <a:lvl1pPr>
              <a:defRPr/>
            </a:lvl1pPr>
          </a:lstStyle>
          <a:p>
            <a:pPr>
              <a:defRPr/>
            </a:pPr>
            <a:fld id="{7894107B-5B76-4D6D-88A2-0225D351C7FA}" type="slidenum">
              <a:rPr lang="ru-RU"/>
              <a:pPr>
                <a:defRPr/>
              </a:pPr>
              <a:t>‹#›</a:t>
            </a:fld>
            <a:endParaRPr lang="ru-RU"/>
          </a:p>
        </p:txBody>
      </p:sp>
    </p:spTree>
  </p:cSld>
  <p:clrMapOvr>
    <a:masterClrMapping/>
  </p:clrMapOvr>
  <p:transition spd="med" advTm="5000">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9900"/>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0825" cy="6851650"/>
            <a:chOff x="0" y="0"/>
            <a:chExt cx="5758" cy="4316"/>
          </a:xfrm>
        </p:grpSpPr>
        <p:sp>
          <p:nvSpPr>
            <p:cNvPr id="56323" name="Freeform 3"/>
            <p:cNvSpPr>
              <a:spLocks/>
            </p:cNvSpPr>
            <p:nvPr/>
          </p:nvSpPr>
          <p:spPr bwMode="hidden">
            <a:xfrm>
              <a:off x="1812" y="2811"/>
              <a:ext cx="3946" cy="1505"/>
            </a:xfrm>
            <a:custGeom>
              <a:avLst/>
              <a:gdLst/>
              <a:ahLst/>
              <a:cxnLst>
                <a:cxn ang="0">
                  <a:pos x="149" y="1505"/>
                </a:cxn>
                <a:cxn ang="0">
                  <a:pos x="687" y="1331"/>
                </a:cxn>
                <a:cxn ang="0">
                  <a:pos x="1213" y="1157"/>
                </a:cxn>
                <a:cxn ang="0">
                  <a:pos x="1728" y="977"/>
                </a:cxn>
                <a:cxn ang="0">
                  <a:pos x="2218" y="792"/>
                </a:cxn>
                <a:cxn ang="0">
                  <a:pos x="2457" y="696"/>
                </a:cxn>
                <a:cxn ang="0">
                  <a:pos x="2690" y="606"/>
                </a:cxn>
                <a:cxn ang="0">
                  <a:pos x="2918" y="510"/>
                </a:cxn>
                <a:cxn ang="0">
                  <a:pos x="3139" y="420"/>
                </a:cxn>
                <a:cxn ang="0">
                  <a:pos x="3348" y="324"/>
                </a:cxn>
                <a:cxn ang="0">
                  <a:pos x="3551" y="234"/>
                </a:cxn>
                <a:cxn ang="0">
                  <a:pos x="3749" y="138"/>
                </a:cxn>
                <a:cxn ang="0">
                  <a:pos x="3934" y="48"/>
                </a:cxn>
                <a:cxn ang="0">
                  <a:pos x="3934" y="0"/>
                </a:cxn>
                <a:cxn ang="0">
                  <a:pos x="3743" y="96"/>
                </a:cxn>
                <a:cxn ang="0">
                  <a:pos x="3539" y="192"/>
                </a:cxn>
                <a:cxn ang="0">
                  <a:pos x="3330" y="288"/>
                </a:cxn>
                <a:cxn ang="0">
                  <a:pos x="3115" y="384"/>
                </a:cxn>
                <a:cxn ang="0">
                  <a:pos x="2888" y="480"/>
                </a:cxn>
                <a:cxn ang="0">
                  <a:pos x="2654" y="576"/>
                </a:cxn>
                <a:cxn ang="0">
                  <a:pos x="2409" y="672"/>
                </a:cxn>
                <a:cxn ang="0">
                  <a:pos x="2164" y="768"/>
                </a:cxn>
                <a:cxn ang="0">
                  <a:pos x="1907" y="864"/>
                </a:cxn>
                <a:cxn ang="0">
                  <a:pos x="1650" y="960"/>
                </a:cxn>
                <a:cxn ang="0">
                  <a:pos x="1112" y="1145"/>
                </a:cxn>
                <a:cxn ang="0">
                  <a:pos x="562" y="1331"/>
                </a:cxn>
                <a:cxn ang="0">
                  <a:pos x="0" y="1505"/>
                </a:cxn>
                <a:cxn ang="0">
                  <a:pos x="149" y="1505"/>
                </a:cxn>
                <a:cxn ang="0">
                  <a:pos x="149" y="1505"/>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lnTo>
                    <a:pt x="149" y="150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4" name="Freeform 4"/>
            <p:cNvSpPr>
              <a:spLocks/>
            </p:cNvSpPr>
            <p:nvPr/>
          </p:nvSpPr>
          <p:spPr bwMode="hidden">
            <a:xfrm>
              <a:off x="4025" y="3627"/>
              <a:ext cx="1733" cy="689"/>
            </a:xfrm>
            <a:custGeom>
              <a:avLst/>
              <a:gdLst/>
              <a:ahLst/>
              <a:cxnLst>
                <a:cxn ang="0">
                  <a:pos x="132" y="689"/>
                </a:cxn>
                <a:cxn ang="0">
                  <a:pos x="550" y="527"/>
                </a:cxn>
                <a:cxn ang="0">
                  <a:pos x="963" y="365"/>
                </a:cxn>
                <a:cxn ang="0">
                  <a:pos x="1160" y="287"/>
                </a:cxn>
                <a:cxn ang="0">
                  <a:pos x="1357" y="203"/>
                </a:cxn>
                <a:cxn ang="0">
                  <a:pos x="1549" y="126"/>
                </a:cxn>
                <a:cxn ang="0">
                  <a:pos x="1728" y="48"/>
                </a:cxn>
                <a:cxn ang="0">
                  <a:pos x="1728" y="0"/>
                </a:cxn>
                <a:cxn ang="0">
                  <a:pos x="1531" y="84"/>
                </a:cxn>
                <a:cxn ang="0">
                  <a:pos x="1327" y="167"/>
                </a:cxn>
                <a:cxn ang="0">
                  <a:pos x="1118" y="257"/>
                </a:cxn>
                <a:cxn ang="0">
                  <a:pos x="903" y="341"/>
                </a:cxn>
                <a:cxn ang="0">
                  <a:pos x="454" y="515"/>
                </a:cxn>
                <a:cxn ang="0">
                  <a:pos x="0" y="689"/>
                </a:cxn>
                <a:cxn ang="0">
                  <a:pos x="132" y="689"/>
                </a:cxn>
                <a:cxn ang="0">
                  <a:pos x="132" y="689"/>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lnTo>
                    <a:pt x="132" y="68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5" name="Freeform 5"/>
            <p:cNvSpPr>
              <a:spLocks/>
            </p:cNvSpPr>
            <p:nvPr/>
          </p:nvSpPr>
          <p:spPr bwMode="hidden">
            <a:xfrm>
              <a:off x="0" y="0"/>
              <a:ext cx="5578" cy="3447"/>
            </a:xfrm>
            <a:custGeom>
              <a:avLst/>
              <a:gdLst/>
              <a:ahLst/>
              <a:cxnLst>
                <a:cxn ang="0">
                  <a:pos x="5561" y="929"/>
                </a:cxn>
                <a:cxn ang="0">
                  <a:pos x="5537" y="773"/>
                </a:cxn>
                <a:cxn ang="0">
                  <a:pos x="5453" y="629"/>
                </a:cxn>
                <a:cxn ang="0">
                  <a:pos x="5327" y="492"/>
                </a:cxn>
                <a:cxn ang="0">
                  <a:pos x="5148" y="366"/>
                </a:cxn>
                <a:cxn ang="0">
                  <a:pos x="4921" y="252"/>
                </a:cxn>
                <a:cxn ang="0">
                  <a:pos x="4652" y="144"/>
                </a:cxn>
                <a:cxn ang="0">
                  <a:pos x="4341" y="48"/>
                </a:cxn>
                <a:cxn ang="0">
                  <a:pos x="4000" y="0"/>
                </a:cxn>
                <a:cxn ang="0">
                  <a:pos x="4359" y="90"/>
                </a:cxn>
                <a:cxn ang="0">
                  <a:pos x="4670" y="192"/>
                </a:cxn>
                <a:cxn ang="0">
                  <a:pos x="4933" y="306"/>
                </a:cxn>
                <a:cxn ang="0">
                  <a:pos x="5148" y="426"/>
                </a:cxn>
                <a:cxn ang="0">
                  <a:pos x="5315" y="557"/>
                </a:cxn>
                <a:cxn ang="0">
                  <a:pos x="5429" y="701"/>
                </a:cxn>
                <a:cxn ang="0">
                  <a:pos x="5489" y="851"/>
                </a:cxn>
                <a:cxn ang="0">
                  <a:pos x="5489" y="1013"/>
                </a:cxn>
                <a:cxn ang="0">
                  <a:pos x="5441" y="1163"/>
                </a:cxn>
                <a:cxn ang="0">
                  <a:pos x="5345" y="1319"/>
                </a:cxn>
                <a:cxn ang="0">
                  <a:pos x="5202" y="1475"/>
                </a:cxn>
                <a:cxn ang="0">
                  <a:pos x="5017" y="1630"/>
                </a:cxn>
                <a:cxn ang="0">
                  <a:pos x="4789" y="1786"/>
                </a:cxn>
                <a:cxn ang="0">
                  <a:pos x="4526" y="1948"/>
                </a:cxn>
                <a:cxn ang="0">
                  <a:pos x="4215" y="2104"/>
                </a:cxn>
                <a:cxn ang="0">
                  <a:pos x="3875" y="2260"/>
                </a:cxn>
                <a:cxn ang="0">
                  <a:pos x="3498" y="2416"/>
                </a:cxn>
                <a:cxn ang="0">
                  <a:pos x="3085" y="2566"/>
                </a:cxn>
                <a:cxn ang="0">
                  <a:pos x="2643" y="2715"/>
                </a:cxn>
                <a:cxn ang="0">
                  <a:pos x="2164" y="2865"/>
                </a:cxn>
                <a:cxn ang="0">
                  <a:pos x="1662" y="3009"/>
                </a:cxn>
                <a:cxn ang="0">
                  <a:pos x="1136" y="3147"/>
                </a:cxn>
                <a:cxn ang="0">
                  <a:pos x="580" y="3279"/>
                </a:cxn>
                <a:cxn ang="0">
                  <a:pos x="0" y="3447"/>
                </a:cxn>
                <a:cxn ang="0">
                  <a:pos x="867" y="3249"/>
                </a:cxn>
                <a:cxn ang="0">
                  <a:pos x="1417" y="3105"/>
                </a:cxn>
                <a:cxn ang="0">
                  <a:pos x="1937" y="2961"/>
                </a:cxn>
                <a:cxn ang="0">
                  <a:pos x="2434" y="2817"/>
                </a:cxn>
                <a:cxn ang="0">
                  <a:pos x="2900" y="2668"/>
                </a:cxn>
                <a:cxn ang="0">
                  <a:pos x="3330" y="2512"/>
                </a:cxn>
                <a:cxn ang="0">
                  <a:pos x="3731" y="2356"/>
                </a:cxn>
                <a:cxn ang="0">
                  <a:pos x="4096" y="2200"/>
                </a:cxn>
                <a:cxn ang="0">
                  <a:pos x="4425" y="2038"/>
                </a:cxn>
                <a:cxn ang="0">
                  <a:pos x="4718" y="1876"/>
                </a:cxn>
                <a:cxn ang="0">
                  <a:pos x="4969" y="1720"/>
                </a:cxn>
                <a:cxn ang="0">
                  <a:pos x="5178" y="1559"/>
                </a:cxn>
                <a:cxn ang="0">
                  <a:pos x="5339" y="1397"/>
                </a:cxn>
                <a:cxn ang="0">
                  <a:pos x="5459" y="1241"/>
                </a:cxn>
                <a:cxn ang="0">
                  <a:pos x="5537" y="1085"/>
                </a:cxn>
                <a:cxn ang="0">
                  <a:pos x="5555" y="100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lnTo>
                    <a:pt x="5555" y="10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6"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ru-RU"/>
            </a:p>
          </p:txBody>
        </p:sp>
        <p:sp>
          <p:nvSpPr>
            <p:cNvPr id="56327" name="Freeform 7"/>
            <p:cNvSpPr>
              <a:spLocks/>
            </p:cNvSpPr>
            <p:nvPr/>
          </p:nvSpPr>
          <p:spPr bwMode="hidden">
            <a:xfrm>
              <a:off x="0" y="1984"/>
              <a:ext cx="5758" cy="2098"/>
            </a:xfrm>
            <a:custGeom>
              <a:avLst/>
              <a:gdLst/>
              <a:ahLst/>
              <a:cxnLst>
                <a:cxn ang="0">
                  <a:pos x="5740" y="0"/>
                </a:cxn>
                <a:cxn ang="0">
                  <a:pos x="5638" y="72"/>
                </a:cxn>
                <a:cxn ang="0">
                  <a:pos x="5537" y="138"/>
                </a:cxn>
                <a:cxn ang="0">
                  <a:pos x="5423" y="210"/>
                </a:cxn>
                <a:cxn ang="0">
                  <a:pos x="5304" y="276"/>
                </a:cxn>
                <a:cxn ang="0">
                  <a:pos x="5052" y="414"/>
                </a:cxn>
                <a:cxn ang="0">
                  <a:pos x="4777" y="552"/>
                </a:cxn>
                <a:cxn ang="0">
                  <a:pos x="4478" y="690"/>
                </a:cxn>
                <a:cxn ang="0">
                  <a:pos x="4162" y="827"/>
                </a:cxn>
                <a:cxn ang="0">
                  <a:pos x="3827" y="959"/>
                </a:cxn>
                <a:cxn ang="0">
                  <a:pos x="3468" y="1091"/>
                </a:cxn>
                <a:cxn ang="0">
                  <a:pos x="3091" y="1223"/>
                </a:cxn>
                <a:cxn ang="0">
                  <a:pos x="2697" y="1355"/>
                </a:cxn>
                <a:cxn ang="0">
                  <a:pos x="2284" y="1481"/>
                </a:cxn>
                <a:cxn ang="0">
                  <a:pos x="1860" y="1601"/>
                </a:cxn>
                <a:cxn ang="0">
                  <a:pos x="1417" y="1721"/>
                </a:cxn>
                <a:cxn ang="0">
                  <a:pos x="957" y="1834"/>
                </a:cxn>
                <a:cxn ang="0">
                  <a:pos x="484" y="1948"/>
                </a:cxn>
                <a:cxn ang="0">
                  <a:pos x="0" y="2056"/>
                </a:cxn>
                <a:cxn ang="0">
                  <a:pos x="0" y="2098"/>
                </a:cxn>
                <a:cxn ang="0">
                  <a:pos x="478" y="1990"/>
                </a:cxn>
                <a:cxn ang="0">
                  <a:pos x="951" y="1882"/>
                </a:cxn>
                <a:cxn ang="0">
                  <a:pos x="1405" y="1763"/>
                </a:cxn>
                <a:cxn ang="0">
                  <a:pos x="1842" y="1649"/>
                </a:cxn>
                <a:cxn ang="0">
                  <a:pos x="2266" y="1523"/>
                </a:cxn>
                <a:cxn ang="0">
                  <a:pos x="2679" y="1397"/>
                </a:cxn>
                <a:cxn ang="0">
                  <a:pos x="3067" y="1271"/>
                </a:cxn>
                <a:cxn ang="0">
                  <a:pos x="3444" y="1139"/>
                </a:cxn>
                <a:cxn ang="0">
                  <a:pos x="3803" y="1007"/>
                </a:cxn>
                <a:cxn ang="0">
                  <a:pos x="4138" y="875"/>
                </a:cxn>
                <a:cxn ang="0">
                  <a:pos x="4460" y="737"/>
                </a:cxn>
                <a:cxn ang="0">
                  <a:pos x="4759" y="600"/>
                </a:cxn>
                <a:cxn ang="0">
                  <a:pos x="5040" y="462"/>
                </a:cxn>
                <a:cxn ang="0">
                  <a:pos x="5292" y="324"/>
                </a:cxn>
                <a:cxn ang="0">
                  <a:pos x="5531" y="186"/>
                </a:cxn>
                <a:cxn ang="0">
                  <a:pos x="5740" y="48"/>
                </a:cxn>
                <a:cxn ang="0">
                  <a:pos x="5740" y="0"/>
                </a:cxn>
                <a:cxn ang="0">
                  <a:pos x="5740" y="0"/>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lnTo>
                    <a:pt x="574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8" name="Freeform 8"/>
            <p:cNvSpPr>
              <a:spLocks/>
            </p:cNvSpPr>
            <p:nvPr/>
          </p:nvSpPr>
          <p:spPr bwMode="hidden">
            <a:xfrm>
              <a:off x="0" y="102"/>
              <a:ext cx="1961" cy="1265"/>
            </a:xfrm>
            <a:custGeom>
              <a:avLst/>
              <a:gdLst/>
              <a:ahLst/>
              <a:cxnLst>
                <a:cxn ang="0">
                  <a:pos x="1955" y="485"/>
                </a:cxn>
                <a:cxn ang="0">
                  <a:pos x="1901" y="390"/>
                </a:cxn>
                <a:cxn ang="0">
                  <a:pos x="1770" y="306"/>
                </a:cxn>
                <a:cxn ang="0">
                  <a:pos x="1579" y="228"/>
                </a:cxn>
                <a:cxn ang="0">
                  <a:pos x="1327" y="162"/>
                </a:cxn>
                <a:cxn ang="0">
                  <a:pos x="1010" y="102"/>
                </a:cxn>
                <a:cxn ang="0">
                  <a:pos x="646" y="54"/>
                </a:cxn>
                <a:cxn ang="0">
                  <a:pos x="227" y="18"/>
                </a:cxn>
                <a:cxn ang="0">
                  <a:pos x="0" y="12"/>
                </a:cxn>
                <a:cxn ang="0">
                  <a:pos x="431" y="48"/>
                </a:cxn>
                <a:cxn ang="0">
                  <a:pos x="813" y="90"/>
                </a:cxn>
                <a:cxn ang="0">
                  <a:pos x="1148" y="144"/>
                </a:cxn>
                <a:cxn ang="0">
                  <a:pos x="1423" y="204"/>
                </a:cxn>
                <a:cxn ang="0">
                  <a:pos x="1638" y="276"/>
                </a:cxn>
                <a:cxn ang="0">
                  <a:pos x="1794" y="360"/>
                </a:cxn>
                <a:cxn ang="0">
                  <a:pos x="1883" y="443"/>
                </a:cxn>
                <a:cxn ang="0">
                  <a:pos x="1901" y="539"/>
                </a:cxn>
                <a:cxn ang="0">
                  <a:pos x="1854" y="629"/>
                </a:cxn>
                <a:cxn ang="0">
                  <a:pos x="1746" y="719"/>
                </a:cxn>
                <a:cxn ang="0">
                  <a:pos x="1579" y="809"/>
                </a:cxn>
                <a:cxn ang="0">
                  <a:pos x="1357" y="899"/>
                </a:cxn>
                <a:cxn ang="0">
                  <a:pos x="1088" y="989"/>
                </a:cxn>
                <a:cxn ang="0">
                  <a:pos x="765" y="1073"/>
                </a:cxn>
                <a:cxn ang="0">
                  <a:pos x="407" y="1157"/>
                </a:cxn>
                <a:cxn ang="0">
                  <a:pos x="0" y="1241"/>
                </a:cxn>
                <a:cxn ang="0">
                  <a:pos x="215" y="1223"/>
                </a:cxn>
                <a:cxn ang="0">
                  <a:pos x="610" y="1139"/>
                </a:cxn>
                <a:cxn ang="0">
                  <a:pos x="957" y="1049"/>
                </a:cxn>
                <a:cxn ang="0">
                  <a:pos x="1262" y="959"/>
                </a:cxn>
                <a:cxn ang="0">
                  <a:pos x="1513" y="863"/>
                </a:cxn>
                <a:cxn ang="0">
                  <a:pos x="1716" y="767"/>
                </a:cxn>
                <a:cxn ang="0">
                  <a:pos x="1860" y="677"/>
                </a:cxn>
                <a:cxn ang="0">
                  <a:pos x="1937" y="581"/>
                </a:cxn>
                <a:cxn ang="0">
                  <a:pos x="1955" y="533"/>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lnTo>
                    <a:pt x="1955" y="53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29" name="Freeform 9"/>
            <p:cNvSpPr>
              <a:spLocks/>
            </p:cNvSpPr>
            <p:nvPr/>
          </p:nvSpPr>
          <p:spPr bwMode="hidden">
            <a:xfrm>
              <a:off x="0" y="0"/>
              <a:ext cx="4709" cy="2901"/>
            </a:xfrm>
            <a:custGeom>
              <a:avLst/>
              <a:gdLst/>
              <a:ahLst/>
              <a:cxnLst>
                <a:cxn ang="0">
                  <a:pos x="4694" y="797"/>
                </a:cxn>
                <a:cxn ang="0">
                  <a:pos x="4664" y="665"/>
                </a:cxn>
                <a:cxn ang="0">
                  <a:pos x="4586" y="540"/>
                </a:cxn>
                <a:cxn ang="0">
                  <a:pos x="4466" y="426"/>
                </a:cxn>
                <a:cxn ang="0">
                  <a:pos x="4299" y="312"/>
                </a:cxn>
                <a:cxn ang="0">
                  <a:pos x="4084" y="216"/>
                </a:cxn>
                <a:cxn ang="0">
                  <a:pos x="3833" y="120"/>
                </a:cxn>
                <a:cxn ang="0">
                  <a:pos x="3540" y="36"/>
                </a:cxn>
                <a:cxn ang="0">
                  <a:pos x="3205" y="0"/>
                </a:cxn>
                <a:cxn ang="0">
                  <a:pos x="3540" y="78"/>
                </a:cxn>
                <a:cxn ang="0">
                  <a:pos x="3833" y="162"/>
                </a:cxn>
                <a:cxn ang="0">
                  <a:pos x="4084" y="258"/>
                </a:cxn>
                <a:cxn ang="0">
                  <a:pos x="4287" y="366"/>
                </a:cxn>
                <a:cxn ang="0">
                  <a:pos x="4443" y="480"/>
                </a:cxn>
                <a:cxn ang="0">
                  <a:pos x="4550" y="605"/>
                </a:cxn>
                <a:cxn ang="0">
                  <a:pos x="4610" y="737"/>
                </a:cxn>
                <a:cxn ang="0">
                  <a:pos x="4610" y="875"/>
                </a:cxn>
                <a:cxn ang="0">
                  <a:pos x="4568" y="1001"/>
                </a:cxn>
                <a:cxn ang="0">
                  <a:pos x="4490" y="1127"/>
                </a:cxn>
                <a:cxn ang="0">
                  <a:pos x="4371" y="1259"/>
                </a:cxn>
                <a:cxn ang="0">
                  <a:pos x="4215" y="1385"/>
                </a:cxn>
                <a:cxn ang="0">
                  <a:pos x="4024" y="1517"/>
                </a:cxn>
                <a:cxn ang="0">
                  <a:pos x="3803" y="1648"/>
                </a:cxn>
                <a:cxn ang="0">
                  <a:pos x="3546" y="1774"/>
                </a:cxn>
                <a:cxn ang="0">
                  <a:pos x="3259" y="1906"/>
                </a:cxn>
                <a:cxn ang="0">
                  <a:pos x="2942" y="2032"/>
                </a:cxn>
                <a:cxn ang="0">
                  <a:pos x="2595" y="2164"/>
                </a:cxn>
                <a:cxn ang="0">
                  <a:pos x="2224" y="2284"/>
                </a:cxn>
                <a:cxn ang="0">
                  <a:pos x="1824" y="2410"/>
                </a:cxn>
                <a:cxn ang="0">
                  <a:pos x="1399" y="2530"/>
                </a:cxn>
                <a:cxn ang="0">
                  <a:pos x="484" y="2757"/>
                </a:cxn>
                <a:cxn ang="0">
                  <a:pos x="0" y="2901"/>
                </a:cxn>
                <a:cxn ang="0">
                  <a:pos x="969" y="2674"/>
                </a:cxn>
                <a:cxn ang="0">
                  <a:pos x="1638" y="2494"/>
                </a:cxn>
                <a:cxn ang="0">
                  <a:pos x="2057" y="2374"/>
                </a:cxn>
                <a:cxn ang="0">
                  <a:pos x="2451" y="2248"/>
                </a:cxn>
                <a:cxn ang="0">
                  <a:pos x="2816" y="2116"/>
                </a:cxn>
                <a:cxn ang="0">
                  <a:pos x="3151" y="1984"/>
                </a:cxn>
                <a:cxn ang="0">
                  <a:pos x="3462" y="1858"/>
                </a:cxn>
                <a:cxn ang="0">
                  <a:pos x="3737" y="1720"/>
                </a:cxn>
                <a:cxn ang="0">
                  <a:pos x="3982" y="1589"/>
                </a:cxn>
                <a:cxn ang="0">
                  <a:pos x="4191" y="1457"/>
                </a:cxn>
                <a:cxn ang="0">
                  <a:pos x="4371" y="1325"/>
                </a:cxn>
                <a:cxn ang="0">
                  <a:pos x="4508" y="1193"/>
                </a:cxn>
                <a:cxn ang="0">
                  <a:pos x="4610" y="1061"/>
                </a:cxn>
                <a:cxn ang="0">
                  <a:pos x="4670" y="935"/>
                </a:cxn>
                <a:cxn ang="0">
                  <a:pos x="4688" y="869"/>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lnTo>
                    <a:pt x="4688" y="869"/>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30" name="Freeform 10"/>
            <p:cNvSpPr>
              <a:spLocks/>
            </p:cNvSpPr>
            <p:nvPr/>
          </p:nvSpPr>
          <p:spPr bwMode="hidden">
            <a:xfrm>
              <a:off x="0" y="0"/>
              <a:ext cx="3773" cy="2356"/>
            </a:xfrm>
            <a:custGeom>
              <a:avLst/>
              <a:gdLst/>
              <a:ahLst/>
              <a:cxnLst>
                <a:cxn ang="0">
                  <a:pos x="3761" y="719"/>
                </a:cxn>
                <a:cxn ang="0">
                  <a:pos x="3731" y="599"/>
                </a:cxn>
                <a:cxn ang="0">
                  <a:pos x="3653" y="486"/>
                </a:cxn>
                <a:cxn ang="0">
                  <a:pos x="3522" y="378"/>
                </a:cxn>
                <a:cxn ang="0">
                  <a:pos x="3348" y="282"/>
                </a:cxn>
                <a:cxn ang="0">
                  <a:pos x="3127" y="192"/>
                </a:cxn>
                <a:cxn ang="0">
                  <a:pos x="2864" y="108"/>
                </a:cxn>
                <a:cxn ang="0">
                  <a:pos x="2559" y="36"/>
                </a:cxn>
                <a:cxn ang="0">
                  <a:pos x="2230" y="0"/>
                </a:cxn>
                <a:cxn ang="0">
                  <a:pos x="2577" y="72"/>
                </a:cxn>
                <a:cxn ang="0">
                  <a:pos x="2876" y="150"/>
                </a:cxn>
                <a:cxn ang="0">
                  <a:pos x="3139" y="234"/>
                </a:cxn>
                <a:cxn ang="0">
                  <a:pos x="3348" y="330"/>
                </a:cxn>
                <a:cxn ang="0">
                  <a:pos x="3516" y="432"/>
                </a:cxn>
                <a:cxn ang="0">
                  <a:pos x="3623" y="545"/>
                </a:cxn>
                <a:cxn ang="0">
                  <a:pos x="3683" y="665"/>
                </a:cxn>
                <a:cxn ang="0">
                  <a:pos x="3689" y="791"/>
                </a:cxn>
                <a:cxn ang="0">
                  <a:pos x="3653" y="887"/>
                </a:cxn>
                <a:cxn ang="0">
                  <a:pos x="3593" y="989"/>
                </a:cxn>
                <a:cxn ang="0">
                  <a:pos x="3498" y="1091"/>
                </a:cxn>
                <a:cxn ang="0">
                  <a:pos x="3372" y="1187"/>
                </a:cxn>
                <a:cxn ang="0">
                  <a:pos x="3223" y="1289"/>
                </a:cxn>
                <a:cxn ang="0">
                  <a:pos x="3043" y="1391"/>
                </a:cxn>
                <a:cxn ang="0">
                  <a:pos x="2834" y="1493"/>
                </a:cxn>
                <a:cxn ang="0">
                  <a:pos x="2607" y="1589"/>
                </a:cxn>
                <a:cxn ang="0">
                  <a:pos x="2075" y="1786"/>
                </a:cxn>
                <a:cxn ang="0">
                  <a:pos x="1459" y="1972"/>
                </a:cxn>
                <a:cxn ang="0">
                  <a:pos x="765" y="2158"/>
                </a:cxn>
                <a:cxn ang="0">
                  <a:pos x="0" y="2326"/>
                </a:cxn>
                <a:cxn ang="0">
                  <a:pos x="401" y="2272"/>
                </a:cxn>
                <a:cxn ang="0">
                  <a:pos x="1142" y="2092"/>
                </a:cxn>
                <a:cxn ang="0">
                  <a:pos x="1812" y="1900"/>
                </a:cxn>
                <a:cxn ang="0">
                  <a:pos x="2392" y="1702"/>
                </a:cxn>
                <a:cxn ang="0">
                  <a:pos x="2649" y="1607"/>
                </a:cxn>
                <a:cxn ang="0">
                  <a:pos x="2882" y="1505"/>
                </a:cxn>
                <a:cxn ang="0">
                  <a:pos x="3091" y="1403"/>
                </a:cxn>
                <a:cxn ang="0">
                  <a:pos x="3277" y="1301"/>
                </a:cxn>
                <a:cxn ang="0">
                  <a:pos x="3432" y="1193"/>
                </a:cxn>
                <a:cxn ang="0">
                  <a:pos x="3558" y="1091"/>
                </a:cxn>
                <a:cxn ang="0">
                  <a:pos x="3653" y="989"/>
                </a:cxn>
                <a:cxn ang="0">
                  <a:pos x="3719" y="887"/>
                </a:cxn>
                <a:cxn ang="0">
                  <a:pos x="3755" y="785"/>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lnTo>
                    <a:pt x="3755" y="785"/>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31" name="Freeform 11"/>
            <p:cNvSpPr>
              <a:spLocks/>
            </p:cNvSpPr>
            <p:nvPr/>
          </p:nvSpPr>
          <p:spPr bwMode="hidden">
            <a:xfrm>
              <a:off x="0" y="0"/>
              <a:ext cx="2933" cy="1846"/>
            </a:xfrm>
            <a:custGeom>
              <a:avLst/>
              <a:gdLst/>
              <a:ahLst/>
              <a:cxnLst>
                <a:cxn ang="0">
                  <a:pos x="2924" y="647"/>
                </a:cxn>
                <a:cxn ang="0">
                  <a:pos x="2876" y="528"/>
                </a:cxn>
                <a:cxn ang="0">
                  <a:pos x="2750" y="414"/>
                </a:cxn>
                <a:cxn ang="0">
                  <a:pos x="2559" y="318"/>
                </a:cxn>
                <a:cxn ang="0">
                  <a:pos x="2302" y="228"/>
                </a:cxn>
                <a:cxn ang="0">
                  <a:pos x="1985" y="150"/>
                </a:cxn>
                <a:cxn ang="0">
                  <a:pos x="1608" y="78"/>
                </a:cxn>
                <a:cxn ang="0">
                  <a:pos x="1178" y="24"/>
                </a:cxn>
                <a:cxn ang="0">
                  <a:pos x="694" y="0"/>
                </a:cxn>
                <a:cxn ang="0">
                  <a:pos x="1190" y="48"/>
                </a:cxn>
                <a:cxn ang="0">
                  <a:pos x="1626" y="108"/>
                </a:cxn>
                <a:cxn ang="0">
                  <a:pos x="2009" y="180"/>
                </a:cxn>
                <a:cxn ang="0">
                  <a:pos x="2326" y="264"/>
                </a:cxn>
                <a:cxn ang="0">
                  <a:pos x="2571" y="360"/>
                </a:cxn>
                <a:cxn ang="0">
                  <a:pos x="2750" y="468"/>
                </a:cxn>
                <a:cxn ang="0">
                  <a:pos x="2846" y="587"/>
                </a:cxn>
                <a:cxn ang="0">
                  <a:pos x="2864" y="713"/>
                </a:cxn>
                <a:cxn ang="0">
                  <a:pos x="2840" y="785"/>
                </a:cxn>
                <a:cxn ang="0">
                  <a:pos x="2792" y="857"/>
                </a:cxn>
                <a:cxn ang="0">
                  <a:pos x="2625" y="1001"/>
                </a:cxn>
                <a:cxn ang="0">
                  <a:pos x="2368" y="1145"/>
                </a:cxn>
                <a:cxn ang="0">
                  <a:pos x="2033" y="1289"/>
                </a:cxn>
                <a:cxn ang="0">
                  <a:pos x="1626" y="1433"/>
                </a:cxn>
                <a:cxn ang="0">
                  <a:pos x="1142" y="1571"/>
                </a:cxn>
                <a:cxn ang="0">
                  <a:pos x="604" y="1702"/>
                </a:cxn>
                <a:cxn ang="0">
                  <a:pos x="0" y="1828"/>
                </a:cxn>
                <a:cxn ang="0">
                  <a:pos x="311" y="1780"/>
                </a:cxn>
                <a:cxn ang="0">
                  <a:pos x="897" y="1648"/>
                </a:cxn>
                <a:cxn ang="0">
                  <a:pos x="1417" y="1511"/>
                </a:cxn>
                <a:cxn ang="0">
                  <a:pos x="1871" y="1367"/>
                </a:cxn>
                <a:cxn ang="0">
                  <a:pos x="2254" y="1223"/>
                </a:cxn>
                <a:cxn ang="0">
                  <a:pos x="2559" y="1079"/>
                </a:cxn>
                <a:cxn ang="0">
                  <a:pos x="2774" y="929"/>
                </a:cxn>
                <a:cxn ang="0">
                  <a:pos x="2876" y="815"/>
                </a:cxn>
                <a:cxn ang="0">
                  <a:pos x="2912" y="743"/>
                </a:cxn>
                <a:cxn ang="0">
                  <a:pos x="2924" y="707"/>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lnTo>
                    <a:pt x="2924" y="707"/>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32" name="Freeform 12"/>
            <p:cNvSpPr>
              <a:spLocks/>
            </p:cNvSpPr>
            <p:nvPr/>
          </p:nvSpPr>
          <p:spPr bwMode="hidden">
            <a:xfrm>
              <a:off x="114" y="2847"/>
              <a:ext cx="1493" cy="204"/>
            </a:xfrm>
            <a:custGeom>
              <a:avLst/>
              <a:gdLst/>
              <a:ahLst/>
              <a:cxnLst>
                <a:cxn ang="0">
                  <a:pos x="1399" y="204"/>
                </a:cxn>
                <a:cxn ang="0">
                  <a:pos x="0" y="18"/>
                </a:cxn>
                <a:cxn ang="0">
                  <a:pos x="77" y="0"/>
                </a:cxn>
                <a:cxn ang="0">
                  <a:pos x="1488" y="186"/>
                </a:cxn>
                <a:cxn ang="0">
                  <a:pos x="1399" y="204"/>
                </a:cxn>
                <a:cxn ang="0">
                  <a:pos x="1399" y="204"/>
                </a:cxn>
              </a:cxnLst>
              <a:rect l="0" t="0" r="r" b="b"/>
              <a:pathLst>
                <a:path w="1488" h="204">
                  <a:moveTo>
                    <a:pt x="1399" y="204"/>
                  </a:moveTo>
                  <a:lnTo>
                    <a:pt x="0" y="18"/>
                  </a:lnTo>
                  <a:lnTo>
                    <a:pt x="77" y="0"/>
                  </a:lnTo>
                  <a:lnTo>
                    <a:pt x="1488" y="186"/>
                  </a:lnTo>
                  <a:lnTo>
                    <a:pt x="1399" y="204"/>
                  </a:lnTo>
                  <a:lnTo>
                    <a:pt x="1399" y="204"/>
                  </a:lnTo>
                  <a:close/>
                </a:path>
              </a:pathLst>
            </a:custGeom>
            <a:solidFill>
              <a:schemeClr val="bg2"/>
            </a:solidFill>
            <a:ln w="9525">
              <a:noFill/>
              <a:round/>
              <a:headEnd/>
              <a:tailEnd/>
            </a:ln>
          </p:spPr>
          <p:txBody>
            <a:bodyPr/>
            <a:lstStyle/>
            <a:p>
              <a:pPr>
                <a:defRPr/>
              </a:pPr>
              <a:endParaRPr lang="ru-RU"/>
            </a:p>
          </p:txBody>
        </p:sp>
        <p:sp>
          <p:nvSpPr>
            <p:cNvPr id="56333" name="Rectangle 13"/>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sp>
          <p:nvSpPr>
            <p:cNvPr id="56334" name="Rectangle 14"/>
            <p:cNvSpPr>
              <a:spLocks noChangeArrowheads="1"/>
            </p:cNvSpPr>
            <p:nvPr/>
          </p:nvSpPr>
          <p:spPr bwMode="hidden">
            <a:xfrm>
              <a:off x="473" y="3105"/>
              <a:ext cx="1" cy="1"/>
            </a:xfrm>
            <a:prstGeom prst="rect">
              <a:avLst/>
            </a:prstGeom>
            <a:solidFill>
              <a:srgbClr val="141485"/>
            </a:solidFill>
            <a:ln w="9525">
              <a:noFill/>
              <a:miter lim="800000"/>
              <a:headEnd/>
              <a:tailEnd/>
            </a:ln>
          </p:spPr>
          <p:txBody>
            <a:bodyPr/>
            <a:lstStyle/>
            <a:p>
              <a:pPr>
                <a:defRPr/>
              </a:pPr>
              <a:endParaRPr lang="ru-RU"/>
            </a:p>
          </p:txBody>
        </p:sp>
        <p:grpSp>
          <p:nvGrpSpPr>
            <p:cNvPr id="2068" name="Group 15"/>
            <p:cNvGrpSpPr>
              <a:grpSpLocks/>
            </p:cNvGrpSpPr>
            <p:nvPr/>
          </p:nvGrpSpPr>
          <p:grpSpPr bwMode="auto">
            <a:xfrm>
              <a:off x="192" y="2284"/>
              <a:ext cx="1254" cy="923"/>
              <a:chOff x="192" y="2284"/>
              <a:chExt cx="1254" cy="923"/>
            </a:xfrm>
          </p:grpSpPr>
          <p:sp>
            <p:nvSpPr>
              <p:cNvPr id="56336" name="Freeform 16"/>
              <p:cNvSpPr>
                <a:spLocks/>
              </p:cNvSpPr>
              <p:nvPr/>
            </p:nvSpPr>
            <p:spPr bwMode="hidden">
              <a:xfrm>
                <a:off x="408" y="3009"/>
                <a:ext cx="47" cy="6"/>
              </a:xfrm>
              <a:custGeom>
                <a:avLst/>
                <a:gdLst/>
                <a:ahLst/>
                <a:cxnLst>
                  <a:cxn ang="0">
                    <a:pos x="47" y="6"/>
                  </a:cxn>
                  <a:cxn ang="0">
                    <a:pos x="0" y="0"/>
                  </a:cxn>
                  <a:cxn ang="0">
                    <a:pos x="0" y="0"/>
                  </a:cxn>
                  <a:cxn ang="0">
                    <a:pos x="47" y="6"/>
                  </a:cxn>
                  <a:cxn ang="0">
                    <a:pos x="47" y="6"/>
                  </a:cxn>
                  <a:cxn ang="0">
                    <a:pos x="47" y="6"/>
                  </a:cxn>
                </a:cxnLst>
                <a:rect l="0" t="0" r="r" b="b"/>
                <a:pathLst>
                  <a:path w="47" h="6">
                    <a:moveTo>
                      <a:pt x="47" y="6"/>
                    </a:moveTo>
                    <a:lnTo>
                      <a:pt x="0" y="0"/>
                    </a:lnTo>
                    <a:lnTo>
                      <a:pt x="0" y="0"/>
                    </a:lnTo>
                    <a:lnTo>
                      <a:pt x="47" y="6"/>
                    </a:lnTo>
                    <a:lnTo>
                      <a:pt x="47" y="6"/>
                    </a:lnTo>
                    <a:lnTo>
                      <a:pt x="47" y="6"/>
                    </a:lnTo>
                    <a:close/>
                  </a:path>
                </a:pathLst>
              </a:custGeom>
              <a:solidFill>
                <a:srgbClr val="141485"/>
              </a:solidFill>
              <a:ln w="9525">
                <a:noFill/>
                <a:round/>
                <a:headEnd/>
                <a:tailEnd/>
              </a:ln>
            </p:spPr>
            <p:txBody>
              <a:bodyPr/>
              <a:lstStyle/>
              <a:p>
                <a:pPr>
                  <a:defRPr/>
                </a:pPr>
                <a:endParaRPr lang="ru-RU"/>
              </a:p>
            </p:txBody>
          </p:sp>
          <p:sp>
            <p:nvSpPr>
              <p:cNvPr id="56337" name="Freeform 17"/>
              <p:cNvSpPr>
                <a:spLocks/>
              </p:cNvSpPr>
              <p:nvPr/>
            </p:nvSpPr>
            <p:spPr bwMode="hidden">
              <a:xfrm>
                <a:off x="912" y="2284"/>
                <a:ext cx="324" cy="162"/>
              </a:xfrm>
              <a:custGeom>
                <a:avLst/>
                <a:gdLst/>
                <a:ahLst/>
                <a:cxnLst>
                  <a:cxn ang="0">
                    <a:pos x="0" y="24"/>
                  </a:cxn>
                  <a:cxn ang="0">
                    <a:pos x="6" y="24"/>
                  </a:cxn>
                  <a:cxn ang="0">
                    <a:pos x="12" y="18"/>
                  </a:cxn>
                  <a:cxn ang="0">
                    <a:pos x="48" y="6"/>
                  </a:cxn>
                  <a:cxn ang="0">
                    <a:pos x="101" y="0"/>
                  </a:cxn>
                  <a:cxn ang="0">
                    <a:pos x="137" y="6"/>
                  </a:cxn>
                  <a:cxn ang="0">
                    <a:pos x="173" y="18"/>
                  </a:cxn>
                  <a:cxn ang="0">
                    <a:pos x="239" y="54"/>
                  </a:cxn>
                  <a:cxn ang="0">
                    <a:pos x="287" y="90"/>
                  </a:cxn>
                  <a:cxn ang="0">
                    <a:pos x="317" y="114"/>
                  </a:cxn>
                  <a:cxn ang="0">
                    <a:pos x="323" y="126"/>
                  </a:cxn>
                  <a:cxn ang="0">
                    <a:pos x="323" y="126"/>
                  </a:cxn>
                  <a:cxn ang="0">
                    <a:pos x="221" y="162"/>
                  </a:cxn>
                  <a:cxn ang="0">
                    <a:pos x="0" y="24"/>
                  </a:cxn>
                  <a:cxn ang="0">
                    <a:pos x="0" y="24"/>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323" y="126"/>
                    </a:lnTo>
                    <a:lnTo>
                      <a:pt x="221" y="162"/>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38" name="Freeform 18"/>
              <p:cNvSpPr>
                <a:spLocks noEditPoints="1"/>
              </p:cNvSpPr>
              <p:nvPr/>
            </p:nvSpPr>
            <p:spPr bwMode="hidden">
              <a:xfrm>
                <a:off x="192" y="2284"/>
                <a:ext cx="1254" cy="923"/>
              </a:xfrm>
              <a:custGeom>
                <a:avLst/>
                <a:gdLst/>
                <a:ahLst/>
                <a:cxnLst>
                  <a:cxn ang="0">
                    <a:pos x="1166" y="641"/>
                  </a:cxn>
                  <a:cxn ang="0">
                    <a:pos x="1166" y="473"/>
                  </a:cxn>
                  <a:cxn ang="0">
                    <a:pos x="1136" y="384"/>
                  </a:cxn>
                  <a:cxn ang="0">
                    <a:pos x="1112" y="288"/>
                  </a:cxn>
                  <a:cxn ang="0">
                    <a:pos x="1053" y="174"/>
                  </a:cxn>
                  <a:cxn ang="0">
                    <a:pos x="981" y="96"/>
                  </a:cxn>
                  <a:cxn ang="0">
                    <a:pos x="963" y="72"/>
                  </a:cxn>
                  <a:cxn ang="0">
                    <a:pos x="891" y="18"/>
                  </a:cxn>
                  <a:cxn ang="0">
                    <a:pos x="819" y="6"/>
                  </a:cxn>
                  <a:cxn ang="0">
                    <a:pos x="712" y="24"/>
                  </a:cxn>
                  <a:cxn ang="0">
                    <a:pos x="664" y="42"/>
                  </a:cxn>
                  <a:cxn ang="0">
                    <a:pos x="568" y="120"/>
                  </a:cxn>
                  <a:cxn ang="0">
                    <a:pos x="532" y="228"/>
                  </a:cxn>
                  <a:cxn ang="0">
                    <a:pos x="509" y="348"/>
                  </a:cxn>
                  <a:cxn ang="0">
                    <a:pos x="431" y="479"/>
                  </a:cxn>
                  <a:cxn ang="0">
                    <a:pos x="413" y="539"/>
                  </a:cxn>
                  <a:cxn ang="0">
                    <a:pos x="353" y="599"/>
                  </a:cxn>
                  <a:cxn ang="0">
                    <a:pos x="305" y="629"/>
                  </a:cxn>
                  <a:cxn ang="0">
                    <a:pos x="293" y="635"/>
                  </a:cxn>
                  <a:cxn ang="0">
                    <a:pos x="257" y="677"/>
                  </a:cxn>
                  <a:cxn ang="0">
                    <a:pos x="150" y="797"/>
                  </a:cxn>
                  <a:cxn ang="0">
                    <a:pos x="54" y="839"/>
                  </a:cxn>
                  <a:cxn ang="0">
                    <a:pos x="156" y="905"/>
                  </a:cxn>
                  <a:cxn ang="0">
                    <a:pos x="240" y="869"/>
                  </a:cxn>
                  <a:cxn ang="0">
                    <a:pos x="640" y="827"/>
                  </a:cxn>
                  <a:cxn ang="0">
                    <a:pos x="700" y="725"/>
                  </a:cxn>
                  <a:cxn ang="0">
                    <a:pos x="694" y="611"/>
                  </a:cxn>
                  <a:cxn ang="0">
                    <a:pos x="778" y="551"/>
                  </a:cxn>
                  <a:cxn ang="0">
                    <a:pos x="879" y="449"/>
                  </a:cxn>
                  <a:cxn ang="0">
                    <a:pos x="909" y="414"/>
                  </a:cxn>
                  <a:cxn ang="0">
                    <a:pos x="975" y="318"/>
                  </a:cxn>
                  <a:cxn ang="0">
                    <a:pos x="1023" y="336"/>
                  </a:cxn>
                  <a:cxn ang="0">
                    <a:pos x="1118" y="617"/>
                  </a:cxn>
                  <a:cxn ang="0">
                    <a:pos x="1112" y="689"/>
                  </a:cxn>
                  <a:cxn ang="0">
                    <a:pos x="1148" y="749"/>
                  </a:cxn>
                  <a:cxn ang="0">
                    <a:pos x="1202" y="713"/>
                  </a:cxn>
                  <a:cxn ang="0">
                    <a:pos x="1238" y="749"/>
                  </a:cxn>
                  <a:cxn ang="0">
                    <a:pos x="1250" y="743"/>
                  </a:cxn>
                  <a:cxn ang="0">
                    <a:pos x="694" y="264"/>
                  </a:cxn>
                  <a:cxn ang="0">
                    <a:pos x="784" y="372"/>
                  </a:cxn>
                  <a:cxn ang="0">
                    <a:pos x="766" y="443"/>
                  </a:cxn>
                  <a:cxn ang="0">
                    <a:pos x="706" y="515"/>
                  </a:cxn>
                  <a:cxn ang="0">
                    <a:pos x="658" y="569"/>
                  </a:cxn>
                  <a:cxn ang="0">
                    <a:pos x="616" y="593"/>
                  </a:cxn>
                  <a:cxn ang="0">
                    <a:pos x="574" y="617"/>
                  </a:cxn>
                  <a:cxn ang="0">
                    <a:pos x="562" y="707"/>
                  </a:cxn>
                  <a:cxn ang="0">
                    <a:pos x="353" y="755"/>
                  </a:cxn>
                  <a:cxn ang="0">
                    <a:pos x="389" y="641"/>
                  </a:cxn>
                  <a:cxn ang="0">
                    <a:pos x="425" y="647"/>
                  </a:cxn>
                  <a:cxn ang="0">
                    <a:pos x="443" y="617"/>
                  </a:cxn>
                  <a:cxn ang="0">
                    <a:pos x="568" y="515"/>
                  </a:cxn>
                  <a:cxn ang="0">
                    <a:pos x="616" y="473"/>
                  </a:cxn>
                  <a:cxn ang="0">
                    <a:pos x="640" y="396"/>
                  </a:cxn>
                  <a:cxn ang="0">
                    <a:pos x="640" y="378"/>
                  </a:cxn>
                  <a:cxn ang="0">
                    <a:pos x="664" y="270"/>
                  </a:cxn>
                  <a:cxn ang="0">
                    <a:pos x="682" y="192"/>
                  </a:cxn>
                  <a:cxn ang="0">
                    <a:pos x="694" y="264"/>
                  </a:cxn>
                  <a:cxn ang="0">
                    <a:pos x="532" y="455"/>
                  </a:cxn>
                  <a:cxn ang="0">
                    <a:pos x="634" y="803"/>
                  </a:cxn>
                </a:cxnLst>
                <a:rect l="0" t="0" r="r" b="b"/>
                <a:pathLst>
                  <a:path w="1250" h="923">
                    <a:moveTo>
                      <a:pt x="1244" y="713"/>
                    </a:moveTo>
                    <a:lnTo>
                      <a:pt x="1214" y="683"/>
                    </a:lnTo>
                    <a:lnTo>
                      <a:pt x="1166" y="65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413" y="539"/>
                    </a:lnTo>
                    <a:lnTo>
                      <a:pt x="413" y="539"/>
                    </a:lnTo>
                    <a:lnTo>
                      <a:pt x="413" y="539"/>
                    </a:lnTo>
                    <a:lnTo>
                      <a:pt x="413" y="539"/>
                    </a:lnTo>
                    <a:lnTo>
                      <a:pt x="413" y="539"/>
                    </a:lnTo>
                    <a:lnTo>
                      <a:pt x="353" y="599"/>
                    </a:lnTo>
                    <a:lnTo>
                      <a:pt x="347" y="599"/>
                    </a:lnTo>
                    <a:lnTo>
                      <a:pt x="341" y="599"/>
                    </a:lnTo>
                    <a:lnTo>
                      <a:pt x="335" y="611"/>
                    </a:lnTo>
                    <a:lnTo>
                      <a:pt x="311" y="629"/>
                    </a:lnTo>
                    <a:lnTo>
                      <a:pt x="305" y="629"/>
                    </a:lnTo>
                    <a:lnTo>
                      <a:pt x="299" y="629"/>
                    </a:lnTo>
                    <a:lnTo>
                      <a:pt x="299" y="635"/>
                    </a:lnTo>
                    <a:lnTo>
                      <a:pt x="293" y="635"/>
                    </a:lnTo>
                    <a:lnTo>
                      <a:pt x="293" y="635"/>
                    </a:lnTo>
                    <a:lnTo>
                      <a:pt x="293" y="635"/>
                    </a:lnTo>
                    <a:lnTo>
                      <a:pt x="293" y="635"/>
                    </a:lnTo>
                    <a:lnTo>
                      <a:pt x="257" y="659"/>
                    </a:lnTo>
                    <a:lnTo>
                      <a:pt x="257" y="665"/>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640" y="827"/>
                    </a:lnTo>
                    <a:lnTo>
                      <a:pt x="700" y="725"/>
                    </a:lnTo>
                    <a:lnTo>
                      <a:pt x="700" y="725"/>
                    </a:lnTo>
                    <a:lnTo>
                      <a:pt x="700" y="725"/>
                    </a:lnTo>
                    <a:lnTo>
                      <a:pt x="700" y="725"/>
                    </a:lnTo>
                    <a:lnTo>
                      <a:pt x="700" y="725"/>
                    </a:lnTo>
                    <a:lnTo>
                      <a:pt x="658" y="719"/>
                    </a:lnTo>
                    <a:lnTo>
                      <a:pt x="664" y="653"/>
                    </a:lnTo>
                    <a:lnTo>
                      <a:pt x="664" y="653"/>
                    </a:lnTo>
                    <a:lnTo>
                      <a:pt x="670" y="623"/>
                    </a:lnTo>
                    <a:lnTo>
                      <a:pt x="694" y="611"/>
                    </a:lnTo>
                    <a:lnTo>
                      <a:pt x="694" y="605"/>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lnTo>
                      <a:pt x="1244" y="713"/>
                    </a:lnTo>
                    <a:close/>
                    <a:moveTo>
                      <a:pt x="694" y="264"/>
                    </a:moveTo>
                    <a:lnTo>
                      <a:pt x="700" y="276"/>
                    </a:lnTo>
                    <a:lnTo>
                      <a:pt x="712" y="288"/>
                    </a:lnTo>
                    <a:lnTo>
                      <a:pt x="742" y="330"/>
                    </a:lnTo>
                    <a:lnTo>
                      <a:pt x="778" y="360"/>
                    </a:lnTo>
                    <a:lnTo>
                      <a:pt x="784" y="372"/>
                    </a:lnTo>
                    <a:lnTo>
                      <a:pt x="790" y="378"/>
                    </a:lnTo>
                    <a:lnTo>
                      <a:pt x="796" y="384"/>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8" y="569"/>
                    </a:lnTo>
                    <a:lnTo>
                      <a:pt x="658" y="569"/>
                    </a:lnTo>
                    <a:lnTo>
                      <a:pt x="652" y="569"/>
                    </a:lnTo>
                    <a:lnTo>
                      <a:pt x="652" y="575"/>
                    </a:lnTo>
                    <a:lnTo>
                      <a:pt x="640" y="581"/>
                    </a:lnTo>
                    <a:lnTo>
                      <a:pt x="616" y="593"/>
                    </a:lnTo>
                    <a:lnTo>
                      <a:pt x="604" y="599"/>
                    </a:lnTo>
                    <a:lnTo>
                      <a:pt x="592" y="605"/>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lnTo>
                      <a:pt x="694" y="264"/>
                    </a:lnTo>
                    <a:close/>
                    <a:moveTo>
                      <a:pt x="532" y="455"/>
                    </a:moveTo>
                    <a:lnTo>
                      <a:pt x="527" y="461"/>
                    </a:lnTo>
                    <a:lnTo>
                      <a:pt x="532" y="449"/>
                    </a:lnTo>
                    <a:lnTo>
                      <a:pt x="532" y="455"/>
                    </a:lnTo>
                    <a:lnTo>
                      <a:pt x="532" y="455"/>
                    </a:lnTo>
                    <a:close/>
                    <a:moveTo>
                      <a:pt x="634" y="803"/>
                    </a:moveTo>
                    <a:lnTo>
                      <a:pt x="634" y="803"/>
                    </a:lnTo>
                    <a:lnTo>
                      <a:pt x="634" y="803"/>
                    </a:lnTo>
                    <a:lnTo>
                      <a:pt x="634" y="803"/>
                    </a:lnTo>
                    <a:lnTo>
                      <a:pt x="634" y="803"/>
                    </a:lnTo>
                    <a:close/>
                  </a:path>
                </a:pathLst>
              </a:custGeom>
              <a:solidFill>
                <a:schemeClr val="bg2"/>
              </a:solidFill>
              <a:ln w="9525">
                <a:noFill/>
                <a:round/>
                <a:headEnd/>
                <a:tailEnd/>
              </a:ln>
            </p:spPr>
            <p:txBody>
              <a:bodyPr/>
              <a:lstStyle/>
              <a:p>
                <a:pPr>
                  <a:defRPr/>
                </a:pPr>
                <a:endParaRPr lang="ru-RU"/>
              </a:p>
            </p:txBody>
          </p:sp>
          <p:sp>
            <p:nvSpPr>
              <p:cNvPr id="56339" name="Freeform 19"/>
              <p:cNvSpPr>
                <a:spLocks/>
              </p:cNvSpPr>
              <p:nvPr/>
            </p:nvSpPr>
            <p:spPr bwMode="hidden">
              <a:xfrm>
                <a:off x="684" y="2709"/>
                <a:ext cx="47" cy="78"/>
              </a:xfrm>
              <a:custGeom>
                <a:avLst/>
                <a:gdLst/>
                <a:ahLst/>
                <a:cxnLst>
                  <a:cxn ang="0">
                    <a:pos x="12" y="72"/>
                  </a:cxn>
                  <a:cxn ang="0">
                    <a:pos x="18" y="60"/>
                  </a:cxn>
                  <a:cxn ang="0">
                    <a:pos x="24" y="54"/>
                  </a:cxn>
                  <a:cxn ang="0">
                    <a:pos x="47" y="0"/>
                  </a:cxn>
                  <a:cxn ang="0">
                    <a:pos x="0" y="78"/>
                  </a:cxn>
                  <a:cxn ang="0">
                    <a:pos x="12" y="72"/>
                  </a:cxn>
                  <a:cxn ang="0">
                    <a:pos x="12" y="72"/>
                  </a:cxn>
                </a:cxnLst>
                <a:rect l="0" t="0" r="r" b="b"/>
                <a:pathLst>
                  <a:path w="47" h="78">
                    <a:moveTo>
                      <a:pt x="12" y="72"/>
                    </a:moveTo>
                    <a:lnTo>
                      <a:pt x="18" y="60"/>
                    </a:lnTo>
                    <a:lnTo>
                      <a:pt x="24" y="54"/>
                    </a:lnTo>
                    <a:lnTo>
                      <a:pt x="47" y="0"/>
                    </a:lnTo>
                    <a:lnTo>
                      <a:pt x="0" y="78"/>
                    </a:lnTo>
                    <a:lnTo>
                      <a:pt x="12" y="72"/>
                    </a:lnTo>
                    <a:lnTo>
                      <a:pt x="12" y="72"/>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0" name="Freeform 20"/>
              <p:cNvSpPr>
                <a:spLocks/>
              </p:cNvSpPr>
              <p:nvPr/>
            </p:nvSpPr>
            <p:spPr bwMode="hidden">
              <a:xfrm>
                <a:off x="1284" y="2572"/>
                <a:ext cx="149" cy="419"/>
              </a:xfrm>
              <a:custGeom>
                <a:avLst/>
                <a:gdLst/>
                <a:ahLst/>
                <a:cxnLst>
                  <a:cxn ang="0">
                    <a:pos x="29" y="96"/>
                  </a:cxn>
                  <a:cxn ang="0">
                    <a:pos x="41" y="126"/>
                  </a:cxn>
                  <a:cxn ang="0">
                    <a:pos x="29" y="161"/>
                  </a:cxn>
                  <a:cxn ang="0">
                    <a:pos x="47" y="149"/>
                  </a:cxn>
                  <a:cxn ang="0">
                    <a:pos x="53" y="347"/>
                  </a:cxn>
                  <a:cxn ang="0">
                    <a:pos x="65" y="371"/>
                  </a:cxn>
                  <a:cxn ang="0">
                    <a:pos x="65" y="377"/>
                  </a:cxn>
                  <a:cxn ang="0">
                    <a:pos x="65" y="389"/>
                  </a:cxn>
                  <a:cxn ang="0">
                    <a:pos x="77" y="395"/>
                  </a:cxn>
                  <a:cxn ang="0">
                    <a:pos x="101" y="407"/>
                  </a:cxn>
                  <a:cxn ang="0">
                    <a:pos x="125" y="413"/>
                  </a:cxn>
                  <a:cxn ang="0">
                    <a:pos x="149" y="419"/>
                  </a:cxn>
                  <a:cxn ang="0">
                    <a:pos x="125" y="395"/>
                  </a:cxn>
                  <a:cxn ang="0">
                    <a:pos x="77" y="365"/>
                  </a:cxn>
                  <a:cxn ang="0">
                    <a:pos x="77" y="365"/>
                  </a:cxn>
                  <a:cxn ang="0">
                    <a:pos x="77" y="353"/>
                  </a:cxn>
                  <a:cxn ang="0">
                    <a:pos x="83" y="329"/>
                  </a:cxn>
                  <a:cxn ang="0">
                    <a:pos x="83" y="293"/>
                  </a:cxn>
                  <a:cxn ang="0">
                    <a:pos x="83" y="257"/>
                  </a:cxn>
                  <a:cxn ang="0">
                    <a:pos x="83" y="221"/>
                  </a:cxn>
                  <a:cxn ang="0">
                    <a:pos x="77" y="185"/>
                  </a:cxn>
                  <a:cxn ang="0">
                    <a:pos x="65" y="155"/>
                  </a:cxn>
                  <a:cxn ang="0">
                    <a:pos x="59" y="143"/>
                  </a:cxn>
                  <a:cxn ang="0">
                    <a:pos x="53" y="137"/>
                  </a:cxn>
                  <a:cxn ang="0">
                    <a:pos x="53" y="120"/>
                  </a:cxn>
                  <a:cxn ang="0">
                    <a:pos x="53" y="108"/>
                  </a:cxn>
                  <a:cxn ang="0">
                    <a:pos x="47" y="90"/>
                  </a:cxn>
                  <a:cxn ang="0">
                    <a:pos x="35" y="54"/>
                  </a:cxn>
                  <a:cxn ang="0">
                    <a:pos x="23" y="18"/>
                  </a:cxn>
                  <a:cxn ang="0">
                    <a:pos x="17" y="6"/>
                  </a:cxn>
                  <a:cxn ang="0">
                    <a:pos x="17" y="0"/>
                  </a:cxn>
                  <a:cxn ang="0">
                    <a:pos x="0" y="6"/>
                  </a:cxn>
                  <a:cxn ang="0">
                    <a:pos x="6" y="114"/>
                  </a:cxn>
                  <a:cxn ang="0">
                    <a:pos x="29" y="96"/>
                  </a:cxn>
                  <a:cxn ang="0">
                    <a:pos x="29" y="96"/>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lnTo>
                      <a:pt x="29" y="9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1" name="Freeform 21"/>
              <p:cNvSpPr>
                <a:spLocks/>
              </p:cNvSpPr>
              <p:nvPr/>
            </p:nvSpPr>
            <p:spPr bwMode="hidden">
              <a:xfrm>
                <a:off x="1140" y="2434"/>
                <a:ext cx="167" cy="138"/>
              </a:xfrm>
              <a:custGeom>
                <a:avLst/>
                <a:gdLst/>
                <a:ahLst/>
                <a:cxnLst>
                  <a:cxn ang="0">
                    <a:pos x="102" y="18"/>
                  </a:cxn>
                  <a:cxn ang="0">
                    <a:pos x="96" y="12"/>
                  </a:cxn>
                  <a:cxn ang="0">
                    <a:pos x="90" y="0"/>
                  </a:cxn>
                  <a:cxn ang="0">
                    <a:pos x="78" y="0"/>
                  </a:cxn>
                  <a:cxn ang="0">
                    <a:pos x="66" y="0"/>
                  </a:cxn>
                  <a:cxn ang="0">
                    <a:pos x="60" y="0"/>
                  </a:cxn>
                  <a:cxn ang="0">
                    <a:pos x="48" y="6"/>
                  </a:cxn>
                  <a:cxn ang="0">
                    <a:pos x="36" y="12"/>
                  </a:cxn>
                  <a:cxn ang="0">
                    <a:pos x="30" y="12"/>
                  </a:cxn>
                  <a:cxn ang="0">
                    <a:pos x="24" y="24"/>
                  </a:cxn>
                  <a:cxn ang="0">
                    <a:pos x="18" y="42"/>
                  </a:cxn>
                  <a:cxn ang="0">
                    <a:pos x="6" y="66"/>
                  </a:cxn>
                  <a:cxn ang="0">
                    <a:pos x="0" y="72"/>
                  </a:cxn>
                  <a:cxn ang="0">
                    <a:pos x="42" y="30"/>
                  </a:cxn>
                  <a:cxn ang="0">
                    <a:pos x="30" y="66"/>
                  </a:cxn>
                  <a:cxn ang="0">
                    <a:pos x="96" y="36"/>
                  </a:cxn>
                  <a:cxn ang="0">
                    <a:pos x="120" y="78"/>
                  </a:cxn>
                  <a:cxn ang="0">
                    <a:pos x="120" y="54"/>
                  </a:cxn>
                  <a:cxn ang="0">
                    <a:pos x="167" y="138"/>
                  </a:cxn>
                  <a:cxn ang="0">
                    <a:pos x="167" y="120"/>
                  </a:cxn>
                  <a:cxn ang="0">
                    <a:pos x="161" y="102"/>
                  </a:cxn>
                  <a:cxn ang="0">
                    <a:pos x="138" y="60"/>
                  </a:cxn>
                  <a:cxn ang="0">
                    <a:pos x="114" y="30"/>
                  </a:cxn>
                  <a:cxn ang="0">
                    <a:pos x="108" y="24"/>
                  </a:cxn>
                  <a:cxn ang="0">
                    <a:pos x="102" y="18"/>
                  </a:cxn>
                  <a:cxn ang="0">
                    <a:pos x="102" y="18"/>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lnTo>
                      <a:pt x="102" y="18"/>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2" name="Freeform 22"/>
              <p:cNvSpPr>
                <a:spLocks/>
              </p:cNvSpPr>
              <p:nvPr/>
            </p:nvSpPr>
            <p:spPr bwMode="hidden">
              <a:xfrm>
                <a:off x="948" y="2314"/>
                <a:ext cx="113" cy="114"/>
              </a:xfrm>
              <a:custGeom>
                <a:avLst/>
                <a:gdLst/>
                <a:ahLst/>
                <a:cxnLst>
                  <a:cxn ang="0">
                    <a:pos x="0" y="0"/>
                  </a:cxn>
                  <a:cxn ang="0">
                    <a:pos x="6" y="0"/>
                  </a:cxn>
                  <a:cxn ang="0">
                    <a:pos x="24" y="6"/>
                  </a:cxn>
                  <a:cxn ang="0">
                    <a:pos x="48" y="18"/>
                  </a:cxn>
                  <a:cxn ang="0">
                    <a:pos x="71" y="36"/>
                  </a:cxn>
                  <a:cxn ang="0">
                    <a:pos x="83" y="48"/>
                  </a:cxn>
                  <a:cxn ang="0">
                    <a:pos x="95" y="66"/>
                  </a:cxn>
                  <a:cxn ang="0">
                    <a:pos x="107" y="90"/>
                  </a:cxn>
                  <a:cxn ang="0">
                    <a:pos x="113" y="114"/>
                  </a:cxn>
                  <a:cxn ang="0">
                    <a:pos x="83" y="66"/>
                  </a:cxn>
                  <a:cxn ang="0">
                    <a:pos x="60" y="78"/>
                  </a:cxn>
                  <a:cxn ang="0">
                    <a:pos x="71" y="54"/>
                  </a:cxn>
                  <a:cxn ang="0">
                    <a:pos x="12" y="78"/>
                  </a:cxn>
                  <a:cxn ang="0">
                    <a:pos x="60" y="48"/>
                  </a:cxn>
                  <a:cxn ang="0">
                    <a:pos x="60" y="42"/>
                  </a:cxn>
                  <a:cxn ang="0">
                    <a:pos x="54" y="30"/>
                  </a:cxn>
                  <a:cxn ang="0">
                    <a:pos x="36" y="18"/>
                  </a:cxn>
                  <a:cxn ang="0">
                    <a:pos x="0" y="0"/>
                  </a:cxn>
                  <a:cxn ang="0">
                    <a:pos x="0" y="0"/>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lnTo>
                      <a:pt x="0"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3" name="Freeform 23"/>
              <p:cNvSpPr>
                <a:spLocks/>
              </p:cNvSpPr>
              <p:nvPr/>
            </p:nvSpPr>
            <p:spPr bwMode="hidden">
              <a:xfrm>
                <a:off x="1122" y="2578"/>
                <a:ext cx="66" cy="60"/>
              </a:xfrm>
              <a:custGeom>
                <a:avLst/>
                <a:gdLst/>
                <a:ahLst/>
                <a:cxnLst>
                  <a:cxn ang="0">
                    <a:pos x="54" y="0"/>
                  </a:cxn>
                  <a:cxn ang="0">
                    <a:pos x="42" y="18"/>
                  </a:cxn>
                  <a:cxn ang="0">
                    <a:pos x="36" y="6"/>
                  </a:cxn>
                  <a:cxn ang="0">
                    <a:pos x="24" y="30"/>
                  </a:cxn>
                  <a:cxn ang="0">
                    <a:pos x="18" y="36"/>
                  </a:cxn>
                  <a:cxn ang="0">
                    <a:pos x="6" y="48"/>
                  </a:cxn>
                  <a:cxn ang="0">
                    <a:pos x="0" y="60"/>
                  </a:cxn>
                  <a:cxn ang="0">
                    <a:pos x="12" y="54"/>
                  </a:cxn>
                  <a:cxn ang="0">
                    <a:pos x="30" y="36"/>
                  </a:cxn>
                  <a:cxn ang="0">
                    <a:pos x="54" y="18"/>
                  </a:cxn>
                  <a:cxn ang="0">
                    <a:pos x="66" y="6"/>
                  </a:cxn>
                  <a:cxn ang="0">
                    <a:pos x="54" y="0"/>
                  </a:cxn>
                  <a:cxn ang="0">
                    <a:pos x="54" y="0"/>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lnTo>
                      <a:pt x="54"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4" name="Freeform 24"/>
              <p:cNvSpPr>
                <a:spLocks/>
              </p:cNvSpPr>
              <p:nvPr/>
            </p:nvSpPr>
            <p:spPr bwMode="hidden">
              <a:xfrm>
                <a:off x="942" y="2674"/>
                <a:ext cx="161" cy="179"/>
              </a:xfrm>
              <a:custGeom>
                <a:avLst/>
                <a:gdLst/>
                <a:ahLst/>
                <a:cxnLst>
                  <a:cxn ang="0">
                    <a:pos x="131" y="53"/>
                  </a:cxn>
                  <a:cxn ang="0">
                    <a:pos x="137" y="53"/>
                  </a:cxn>
                  <a:cxn ang="0">
                    <a:pos x="143" y="41"/>
                  </a:cxn>
                  <a:cxn ang="0">
                    <a:pos x="155" y="35"/>
                  </a:cxn>
                  <a:cxn ang="0">
                    <a:pos x="161" y="24"/>
                  </a:cxn>
                  <a:cxn ang="0">
                    <a:pos x="161" y="12"/>
                  </a:cxn>
                  <a:cxn ang="0">
                    <a:pos x="161" y="0"/>
                  </a:cxn>
                  <a:cxn ang="0">
                    <a:pos x="149" y="24"/>
                  </a:cxn>
                  <a:cxn ang="0">
                    <a:pos x="143" y="35"/>
                  </a:cxn>
                  <a:cxn ang="0">
                    <a:pos x="131" y="35"/>
                  </a:cxn>
                  <a:cxn ang="0">
                    <a:pos x="119" y="41"/>
                  </a:cxn>
                  <a:cxn ang="0">
                    <a:pos x="125" y="53"/>
                  </a:cxn>
                  <a:cxn ang="0">
                    <a:pos x="95" y="95"/>
                  </a:cxn>
                  <a:cxn ang="0">
                    <a:pos x="0" y="137"/>
                  </a:cxn>
                  <a:cxn ang="0">
                    <a:pos x="60" y="119"/>
                  </a:cxn>
                  <a:cxn ang="0">
                    <a:pos x="54" y="125"/>
                  </a:cxn>
                  <a:cxn ang="0">
                    <a:pos x="48" y="131"/>
                  </a:cxn>
                  <a:cxn ang="0">
                    <a:pos x="24" y="155"/>
                  </a:cxn>
                  <a:cxn ang="0">
                    <a:pos x="12" y="167"/>
                  </a:cxn>
                  <a:cxn ang="0">
                    <a:pos x="0" y="173"/>
                  </a:cxn>
                  <a:cxn ang="0">
                    <a:pos x="0" y="179"/>
                  </a:cxn>
                  <a:cxn ang="0">
                    <a:pos x="6" y="173"/>
                  </a:cxn>
                  <a:cxn ang="0">
                    <a:pos x="30" y="155"/>
                  </a:cxn>
                  <a:cxn ang="0">
                    <a:pos x="48" y="143"/>
                  </a:cxn>
                  <a:cxn ang="0">
                    <a:pos x="71" y="125"/>
                  </a:cxn>
                  <a:cxn ang="0">
                    <a:pos x="95" y="107"/>
                  </a:cxn>
                  <a:cxn ang="0">
                    <a:pos x="119" y="77"/>
                  </a:cxn>
                  <a:cxn ang="0">
                    <a:pos x="131" y="59"/>
                  </a:cxn>
                  <a:cxn ang="0">
                    <a:pos x="131" y="53"/>
                  </a:cxn>
                  <a:cxn ang="0">
                    <a:pos x="131" y="53"/>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lnTo>
                      <a:pt x="131" y="53"/>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5" name="Freeform 25"/>
              <p:cNvSpPr>
                <a:spLocks/>
              </p:cNvSpPr>
              <p:nvPr/>
            </p:nvSpPr>
            <p:spPr bwMode="hidden">
              <a:xfrm>
                <a:off x="737" y="2763"/>
                <a:ext cx="73" cy="54"/>
              </a:xfrm>
              <a:custGeom>
                <a:avLst/>
                <a:gdLst/>
                <a:ahLst/>
                <a:cxnLst>
                  <a:cxn ang="0">
                    <a:pos x="24" y="36"/>
                  </a:cxn>
                  <a:cxn ang="0">
                    <a:pos x="48" y="24"/>
                  </a:cxn>
                  <a:cxn ang="0">
                    <a:pos x="60" y="12"/>
                  </a:cxn>
                  <a:cxn ang="0">
                    <a:pos x="66" y="6"/>
                  </a:cxn>
                  <a:cxn ang="0">
                    <a:pos x="72" y="0"/>
                  </a:cxn>
                  <a:cxn ang="0">
                    <a:pos x="42" y="18"/>
                  </a:cxn>
                  <a:cxn ang="0">
                    <a:pos x="30" y="24"/>
                  </a:cxn>
                  <a:cxn ang="0">
                    <a:pos x="24" y="24"/>
                  </a:cxn>
                  <a:cxn ang="0">
                    <a:pos x="18" y="18"/>
                  </a:cxn>
                  <a:cxn ang="0">
                    <a:pos x="12" y="12"/>
                  </a:cxn>
                  <a:cxn ang="0">
                    <a:pos x="0" y="54"/>
                  </a:cxn>
                  <a:cxn ang="0">
                    <a:pos x="12" y="42"/>
                  </a:cxn>
                  <a:cxn ang="0">
                    <a:pos x="24" y="36"/>
                  </a:cxn>
                  <a:cxn ang="0">
                    <a:pos x="24" y="36"/>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lnTo>
                      <a:pt x="24" y="3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6" name="Freeform 26"/>
              <p:cNvSpPr>
                <a:spLocks/>
              </p:cNvSpPr>
              <p:nvPr/>
            </p:nvSpPr>
            <p:spPr bwMode="hidden">
              <a:xfrm>
                <a:off x="624" y="2889"/>
                <a:ext cx="12" cy="54"/>
              </a:xfrm>
              <a:custGeom>
                <a:avLst/>
                <a:gdLst/>
                <a:ahLst/>
                <a:cxnLst>
                  <a:cxn ang="0">
                    <a:pos x="12" y="0"/>
                  </a:cxn>
                  <a:cxn ang="0">
                    <a:pos x="0" y="12"/>
                  </a:cxn>
                  <a:cxn ang="0">
                    <a:pos x="0" y="18"/>
                  </a:cxn>
                  <a:cxn ang="0">
                    <a:pos x="6" y="54"/>
                  </a:cxn>
                  <a:cxn ang="0">
                    <a:pos x="12" y="36"/>
                  </a:cxn>
                  <a:cxn ang="0">
                    <a:pos x="12" y="18"/>
                  </a:cxn>
                  <a:cxn ang="0">
                    <a:pos x="12" y="6"/>
                  </a:cxn>
                  <a:cxn ang="0">
                    <a:pos x="12" y="0"/>
                  </a:cxn>
                  <a:cxn ang="0">
                    <a:pos x="12" y="0"/>
                  </a:cxn>
                </a:cxnLst>
                <a:rect l="0" t="0" r="r" b="b"/>
                <a:pathLst>
                  <a:path w="12" h="54">
                    <a:moveTo>
                      <a:pt x="12" y="0"/>
                    </a:moveTo>
                    <a:lnTo>
                      <a:pt x="0" y="12"/>
                    </a:lnTo>
                    <a:lnTo>
                      <a:pt x="0" y="18"/>
                    </a:lnTo>
                    <a:lnTo>
                      <a:pt x="6" y="54"/>
                    </a:lnTo>
                    <a:lnTo>
                      <a:pt x="12" y="36"/>
                    </a:lnTo>
                    <a:lnTo>
                      <a:pt x="12" y="18"/>
                    </a:lnTo>
                    <a:lnTo>
                      <a:pt x="12" y="6"/>
                    </a:lnTo>
                    <a:lnTo>
                      <a:pt x="12" y="0"/>
                    </a:lnTo>
                    <a:lnTo>
                      <a:pt x="12"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7" name="Freeform 27"/>
              <p:cNvSpPr>
                <a:spLocks/>
              </p:cNvSpPr>
              <p:nvPr/>
            </p:nvSpPr>
            <p:spPr bwMode="hidden">
              <a:xfrm>
                <a:off x="492" y="3021"/>
                <a:ext cx="48" cy="72"/>
              </a:xfrm>
              <a:custGeom>
                <a:avLst/>
                <a:gdLst/>
                <a:ahLst/>
                <a:cxnLst>
                  <a:cxn ang="0">
                    <a:pos x="48" y="6"/>
                  </a:cxn>
                  <a:cxn ang="0">
                    <a:pos x="48" y="6"/>
                  </a:cxn>
                  <a:cxn ang="0">
                    <a:pos x="48" y="6"/>
                  </a:cxn>
                  <a:cxn ang="0">
                    <a:pos x="48" y="6"/>
                  </a:cxn>
                  <a:cxn ang="0">
                    <a:pos x="6" y="0"/>
                  </a:cxn>
                  <a:cxn ang="0">
                    <a:pos x="42" y="12"/>
                  </a:cxn>
                  <a:cxn ang="0">
                    <a:pos x="42" y="12"/>
                  </a:cxn>
                  <a:cxn ang="0">
                    <a:pos x="0" y="72"/>
                  </a:cxn>
                  <a:cxn ang="0">
                    <a:pos x="18" y="54"/>
                  </a:cxn>
                  <a:cxn ang="0">
                    <a:pos x="18" y="66"/>
                  </a:cxn>
                  <a:cxn ang="0">
                    <a:pos x="48" y="6"/>
                  </a:cxn>
                  <a:cxn ang="0">
                    <a:pos x="48" y="6"/>
                  </a:cxn>
                  <a:cxn ang="0">
                    <a:pos x="48" y="6"/>
                  </a:cxn>
                </a:cxnLst>
                <a:rect l="0" t="0" r="r" b="b"/>
                <a:pathLst>
                  <a:path w="48" h="72">
                    <a:moveTo>
                      <a:pt x="48" y="6"/>
                    </a:moveTo>
                    <a:lnTo>
                      <a:pt x="48" y="6"/>
                    </a:lnTo>
                    <a:lnTo>
                      <a:pt x="48" y="6"/>
                    </a:lnTo>
                    <a:lnTo>
                      <a:pt x="48" y="6"/>
                    </a:lnTo>
                    <a:lnTo>
                      <a:pt x="6" y="0"/>
                    </a:lnTo>
                    <a:lnTo>
                      <a:pt x="42" y="12"/>
                    </a:lnTo>
                    <a:lnTo>
                      <a:pt x="42" y="12"/>
                    </a:lnTo>
                    <a:lnTo>
                      <a:pt x="0" y="72"/>
                    </a:lnTo>
                    <a:lnTo>
                      <a:pt x="18" y="54"/>
                    </a:lnTo>
                    <a:lnTo>
                      <a:pt x="18" y="66"/>
                    </a:lnTo>
                    <a:lnTo>
                      <a:pt x="48" y="6"/>
                    </a:lnTo>
                    <a:lnTo>
                      <a:pt x="48" y="6"/>
                    </a:lnTo>
                    <a:lnTo>
                      <a:pt x="48"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8" name="Freeform 28"/>
              <p:cNvSpPr>
                <a:spLocks/>
              </p:cNvSpPr>
              <p:nvPr/>
            </p:nvSpPr>
            <p:spPr bwMode="hidden">
              <a:xfrm>
                <a:off x="437" y="3027"/>
                <a:ext cx="288" cy="84"/>
              </a:xfrm>
              <a:custGeom>
                <a:avLst/>
                <a:gdLst/>
                <a:ahLst/>
                <a:cxnLst>
                  <a:cxn ang="0">
                    <a:pos x="287" y="0"/>
                  </a:cxn>
                  <a:cxn ang="0">
                    <a:pos x="0" y="84"/>
                  </a:cxn>
                  <a:cxn ang="0">
                    <a:pos x="168" y="36"/>
                  </a:cxn>
                  <a:cxn ang="0">
                    <a:pos x="114" y="60"/>
                  </a:cxn>
                  <a:cxn ang="0">
                    <a:pos x="276" y="18"/>
                  </a:cxn>
                  <a:cxn ang="0">
                    <a:pos x="287" y="0"/>
                  </a:cxn>
                  <a:cxn ang="0">
                    <a:pos x="287" y="0"/>
                  </a:cxn>
                </a:cxnLst>
                <a:rect l="0" t="0" r="r" b="b"/>
                <a:pathLst>
                  <a:path w="287" h="84">
                    <a:moveTo>
                      <a:pt x="287" y="0"/>
                    </a:moveTo>
                    <a:lnTo>
                      <a:pt x="0" y="84"/>
                    </a:lnTo>
                    <a:lnTo>
                      <a:pt x="168" y="36"/>
                    </a:lnTo>
                    <a:lnTo>
                      <a:pt x="114" y="60"/>
                    </a:lnTo>
                    <a:lnTo>
                      <a:pt x="276" y="18"/>
                    </a:lnTo>
                    <a:lnTo>
                      <a:pt x="287" y="0"/>
                    </a:lnTo>
                    <a:lnTo>
                      <a:pt x="287"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49" name="Freeform 29"/>
              <p:cNvSpPr>
                <a:spLocks/>
              </p:cNvSpPr>
              <p:nvPr/>
            </p:nvSpPr>
            <p:spPr bwMode="hidden">
              <a:xfrm>
                <a:off x="828" y="3003"/>
                <a:ext cx="66" cy="108"/>
              </a:xfrm>
              <a:custGeom>
                <a:avLst/>
                <a:gdLst/>
                <a:ahLst/>
                <a:cxnLst>
                  <a:cxn ang="0">
                    <a:pos x="6" y="0"/>
                  </a:cxn>
                  <a:cxn ang="0">
                    <a:pos x="66" y="6"/>
                  </a:cxn>
                  <a:cxn ang="0">
                    <a:pos x="0" y="84"/>
                  </a:cxn>
                  <a:cxn ang="0">
                    <a:pos x="54" y="24"/>
                  </a:cxn>
                  <a:cxn ang="0">
                    <a:pos x="6" y="108"/>
                  </a:cxn>
                  <a:cxn ang="0">
                    <a:pos x="66" y="6"/>
                  </a:cxn>
                  <a:cxn ang="0">
                    <a:pos x="6" y="0"/>
                  </a:cxn>
                  <a:cxn ang="0">
                    <a:pos x="6" y="0"/>
                  </a:cxn>
                </a:cxnLst>
                <a:rect l="0" t="0" r="r" b="b"/>
                <a:pathLst>
                  <a:path w="66" h="108">
                    <a:moveTo>
                      <a:pt x="6" y="0"/>
                    </a:moveTo>
                    <a:lnTo>
                      <a:pt x="66" y="6"/>
                    </a:lnTo>
                    <a:lnTo>
                      <a:pt x="0" y="84"/>
                    </a:lnTo>
                    <a:lnTo>
                      <a:pt x="54" y="24"/>
                    </a:lnTo>
                    <a:lnTo>
                      <a:pt x="6" y="108"/>
                    </a:lnTo>
                    <a:lnTo>
                      <a:pt x="66" y="6"/>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0" name="Freeform 30"/>
              <p:cNvSpPr>
                <a:spLocks/>
              </p:cNvSpPr>
              <p:nvPr/>
            </p:nvSpPr>
            <p:spPr bwMode="hidden">
              <a:xfrm>
                <a:off x="366" y="3111"/>
                <a:ext cx="77" cy="42"/>
              </a:xfrm>
              <a:custGeom>
                <a:avLst/>
                <a:gdLst/>
                <a:ahLst/>
                <a:cxnLst>
                  <a:cxn ang="0">
                    <a:pos x="36" y="0"/>
                  </a:cxn>
                  <a:cxn ang="0">
                    <a:pos x="42" y="0"/>
                  </a:cxn>
                  <a:cxn ang="0">
                    <a:pos x="60" y="6"/>
                  </a:cxn>
                  <a:cxn ang="0">
                    <a:pos x="48" y="6"/>
                  </a:cxn>
                  <a:cxn ang="0">
                    <a:pos x="42" y="6"/>
                  </a:cxn>
                  <a:cxn ang="0">
                    <a:pos x="60" y="6"/>
                  </a:cxn>
                  <a:cxn ang="0">
                    <a:pos x="0" y="24"/>
                  </a:cxn>
                  <a:cxn ang="0">
                    <a:pos x="71" y="6"/>
                  </a:cxn>
                  <a:cxn ang="0">
                    <a:pos x="66" y="42"/>
                  </a:cxn>
                  <a:cxn ang="0">
                    <a:pos x="77" y="6"/>
                  </a:cxn>
                  <a:cxn ang="0">
                    <a:pos x="36" y="0"/>
                  </a:cxn>
                  <a:cxn ang="0">
                    <a:pos x="36" y="0"/>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lnTo>
                      <a:pt x="3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1" name="Freeform 31"/>
              <p:cNvSpPr>
                <a:spLocks/>
              </p:cNvSpPr>
              <p:nvPr/>
            </p:nvSpPr>
            <p:spPr bwMode="hidden">
              <a:xfrm>
                <a:off x="498" y="3165"/>
                <a:ext cx="66" cy="30"/>
              </a:xfrm>
              <a:custGeom>
                <a:avLst/>
                <a:gdLst/>
                <a:ahLst/>
                <a:cxnLst>
                  <a:cxn ang="0">
                    <a:pos x="66" y="6"/>
                  </a:cxn>
                  <a:cxn ang="0">
                    <a:pos x="0" y="0"/>
                  </a:cxn>
                  <a:cxn ang="0">
                    <a:pos x="54" y="6"/>
                  </a:cxn>
                  <a:cxn ang="0">
                    <a:pos x="18" y="18"/>
                  </a:cxn>
                  <a:cxn ang="0">
                    <a:pos x="60" y="12"/>
                  </a:cxn>
                  <a:cxn ang="0">
                    <a:pos x="60" y="30"/>
                  </a:cxn>
                  <a:cxn ang="0">
                    <a:pos x="60" y="30"/>
                  </a:cxn>
                  <a:cxn ang="0">
                    <a:pos x="66" y="6"/>
                  </a:cxn>
                  <a:cxn ang="0">
                    <a:pos x="66" y="6"/>
                  </a:cxn>
                </a:cxnLst>
                <a:rect l="0" t="0" r="r" b="b"/>
                <a:pathLst>
                  <a:path w="66" h="30">
                    <a:moveTo>
                      <a:pt x="66" y="6"/>
                    </a:moveTo>
                    <a:lnTo>
                      <a:pt x="0" y="0"/>
                    </a:lnTo>
                    <a:lnTo>
                      <a:pt x="54" y="6"/>
                    </a:lnTo>
                    <a:lnTo>
                      <a:pt x="18" y="18"/>
                    </a:lnTo>
                    <a:lnTo>
                      <a:pt x="60" y="12"/>
                    </a:lnTo>
                    <a:lnTo>
                      <a:pt x="60" y="30"/>
                    </a:lnTo>
                    <a:lnTo>
                      <a:pt x="60" y="30"/>
                    </a:lnTo>
                    <a:lnTo>
                      <a:pt x="66" y="6"/>
                    </a:lnTo>
                    <a:lnTo>
                      <a:pt x="66"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2" name="Freeform 32"/>
              <p:cNvSpPr>
                <a:spLocks/>
              </p:cNvSpPr>
              <p:nvPr/>
            </p:nvSpPr>
            <p:spPr bwMode="hidden">
              <a:xfrm>
                <a:off x="840" y="2919"/>
                <a:ext cx="18" cy="60"/>
              </a:xfrm>
              <a:custGeom>
                <a:avLst/>
                <a:gdLst/>
                <a:ahLst/>
                <a:cxnLst>
                  <a:cxn ang="0">
                    <a:pos x="0" y="24"/>
                  </a:cxn>
                  <a:cxn ang="0">
                    <a:pos x="12" y="24"/>
                  </a:cxn>
                  <a:cxn ang="0">
                    <a:pos x="12" y="60"/>
                  </a:cxn>
                  <a:cxn ang="0">
                    <a:pos x="18" y="18"/>
                  </a:cxn>
                  <a:cxn ang="0">
                    <a:pos x="18" y="18"/>
                  </a:cxn>
                  <a:cxn ang="0">
                    <a:pos x="18" y="0"/>
                  </a:cxn>
                  <a:cxn ang="0">
                    <a:pos x="12" y="18"/>
                  </a:cxn>
                  <a:cxn ang="0">
                    <a:pos x="0" y="24"/>
                  </a:cxn>
                  <a:cxn ang="0">
                    <a:pos x="0" y="24"/>
                  </a:cxn>
                </a:cxnLst>
                <a:rect l="0" t="0" r="r" b="b"/>
                <a:pathLst>
                  <a:path w="18" h="60">
                    <a:moveTo>
                      <a:pt x="0" y="24"/>
                    </a:moveTo>
                    <a:lnTo>
                      <a:pt x="12" y="24"/>
                    </a:lnTo>
                    <a:lnTo>
                      <a:pt x="12" y="60"/>
                    </a:lnTo>
                    <a:lnTo>
                      <a:pt x="18" y="18"/>
                    </a:lnTo>
                    <a:lnTo>
                      <a:pt x="18" y="18"/>
                    </a:lnTo>
                    <a:lnTo>
                      <a:pt x="18" y="0"/>
                    </a:lnTo>
                    <a:lnTo>
                      <a:pt x="12" y="18"/>
                    </a:lnTo>
                    <a:lnTo>
                      <a:pt x="0" y="24"/>
                    </a:lnTo>
                    <a:lnTo>
                      <a:pt x="0" y="24"/>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3" name="Freeform 33"/>
              <p:cNvSpPr>
                <a:spLocks/>
              </p:cNvSpPr>
              <p:nvPr/>
            </p:nvSpPr>
            <p:spPr bwMode="hidden">
              <a:xfrm>
                <a:off x="546" y="3021"/>
                <a:ext cx="6" cy="18"/>
              </a:xfrm>
              <a:custGeom>
                <a:avLst/>
                <a:gdLst/>
                <a:ahLst/>
                <a:cxnLst>
                  <a:cxn ang="0">
                    <a:pos x="6" y="0"/>
                  </a:cxn>
                  <a:cxn ang="0">
                    <a:pos x="0" y="18"/>
                  </a:cxn>
                  <a:cxn ang="0">
                    <a:pos x="6" y="12"/>
                  </a:cxn>
                  <a:cxn ang="0">
                    <a:pos x="6" y="0"/>
                  </a:cxn>
                  <a:cxn ang="0">
                    <a:pos x="6" y="0"/>
                  </a:cxn>
                </a:cxnLst>
                <a:rect l="0" t="0" r="r" b="b"/>
                <a:pathLst>
                  <a:path w="6" h="18">
                    <a:moveTo>
                      <a:pt x="6" y="0"/>
                    </a:moveTo>
                    <a:lnTo>
                      <a:pt x="0" y="18"/>
                    </a:lnTo>
                    <a:lnTo>
                      <a:pt x="6" y="12"/>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4" name="Freeform 34"/>
              <p:cNvSpPr>
                <a:spLocks/>
              </p:cNvSpPr>
              <p:nvPr/>
            </p:nvSpPr>
            <p:spPr bwMode="hidden">
              <a:xfrm>
                <a:off x="534" y="2943"/>
                <a:ext cx="30" cy="78"/>
              </a:xfrm>
              <a:custGeom>
                <a:avLst/>
                <a:gdLst/>
                <a:ahLst/>
                <a:cxnLst>
                  <a:cxn ang="0">
                    <a:pos x="24" y="6"/>
                  </a:cxn>
                  <a:cxn ang="0">
                    <a:pos x="18" y="24"/>
                  </a:cxn>
                  <a:cxn ang="0">
                    <a:pos x="0" y="18"/>
                  </a:cxn>
                  <a:cxn ang="0">
                    <a:pos x="12" y="30"/>
                  </a:cxn>
                  <a:cxn ang="0">
                    <a:pos x="6" y="42"/>
                  </a:cxn>
                  <a:cxn ang="0">
                    <a:pos x="18" y="78"/>
                  </a:cxn>
                  <a:cxn ang="0">
                    <a:pos x="18" y="24"/>
                  </a:cxn>
                  <a:cxn ang="0">
                    <a:pos x="24" y="12"/>
                  </a:cxn>
                  <a:cxn ang="0">
                    <a:pos x="30" y="6"/>
                  </a:cxn>
                  <a:cxn ang="0">
                    <a:pos x="30" y="6"/>
                  </a:cxn>
                  <a:cxn ang="0">
                    <a:pos x="12" y="0"/>
                  </a:cxn>
                  <a:cxn ang="0">
                    <a:pos x="24" y="6"/>
                  </a:cxn>
                  <a:cxn ang="0">
                    <a:pos x="24" y="6"/>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30" y="6"/>
                    </a:lnTo>
                    <a:lnTo>
                      <a:pt x="12" y="0"/>
                    </a:lnTo>
                    <a:lnTo>
                      <a:pt x="24" y="6"/>
                    </a:lnTo>
                    <a:lnTo>
                      <a:pt x="24" y="6"/>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5" name="Freeform 35"/>
              <p:cNvSpPr>
                <a:spLocks/>
              </p:cNvSpPr>
              <p:nvPr/>
            </p:nvSpPr>
            <p:spPr bwMode="hidden">
              <a:xfrm>
                <a:off x="540" y="3039"/>
                <a:ext cx="24" cy="24"/>
              </a:xfrm>
              <a:custGeom>
                <a:avLst/>
                <a:gdLst/>
                <a:ahLst/>
                <a:cxnLst>
                  <a:cxn ang="0">
                    <a:pos x="6" y="0"/>
                  </a:cxn>
                  <a:cxn ang="0">
                    <a:pos x="0" y="0"/>
                  </a:cxn>
                  <a:cxn ang="0">
                    <a:pos x="6" y="0"/>
                  </a:cxn>
                  <a:cxn ang="0">
                    <a:pos x="12" y="6"/>
                  </a:cxn>
                  <a:cxn ang="0">
                    <a:pos x="24" y="24"/>
                  </a:cxn>
                  <a:cxn ang="0">
                    <a:pos x="24" y="18"/>
                  </a:cxn>
                  <a:cxn ang="0">
                    <a:pos x="18" y="6"/>
                  </a:cxn>
                  <a:cxn ang="0">
                    <a:pos x="12" y="0"/>
                  </a:cxn>
                  <a:cxn ang="0">
                    <a:pos x="6" y="0"/>
                  </a:cxn>
                  <a:cxn ang="0">
                    <a:pos x="6" y="0"/>
                  </a:cxn>
                  <a:cxn ang="0">
                    <a:pos x="6" y="0"/>
                  </a:cxn>
                </a:cxnLst>
                <a:rect l="0" t="0" r="r" b="b"/>
                <a:pathLst>
                  <a:path w="24" h="24">
                    <a:moveTo>
                      <a:pt x="6" y="0"/>
                    </a:moveTo>
                    <a:lnTo>
                      <a:pt x="0" y="0"/>
                    </a:lnTo>
                    <a:lnTo>
                      <a:pt x="6" y="0"/>
                    </a:lnTo>
                    <a:lnTo>
                      <a:pt x="12" y="6"/>
                    </a:lnTo>
                    <a:lnTo>
                      <a:pt x="24" y="24"/>
                    </a:lnTo>
                    <a:lnTo>
                      <a:pt x="24" y="18"/>
                    </a:lnTo>
                    <a:lnTo>
                      <a:pt x="18" y="6"/>
                    </a:lnTo>
                    <a:lnTo>
                      <a:pt x="12" y="0"/>
                    </a:lnTo>
                    <a:lnTo>
                      <a:pt x="6" y="0"/>
                    </a:lnTo>
                    <a:lnTo>
                      <a:pt x="6" y="0"/>
                    </a:lnTo>
                    <a:lnTo>
                      <a:pt x="6" y="0"/>
                    </a:lnTo>
                    <a:close/>
                  </a:path>
                </a:pathLst>
              </a:custGeom>
              <a:gradFill rotWithShape="0">
                <a:gsLst>
                  <a:gs pos="0">
                    <a:schemeClr val="bg2"/>
                  </a:gs>
                  <a:gs pos="100000">
                    <a:schemeClr val="bg1"/>
                  </a:gs>
                </a:gsLst>
                <a:lin ang="18900000" scaled="1"/>
              </a:gradFill>
              <a:ln w="9525">
                <a:noFill/>
                <a:round/>
                <a:headEnd/>
                <a:tailEnd/>
              </a:ln>
            </p:spPr>
            <p:txBody>
              <a:bodyPr/>
              <a:lstStyle/>
              <a:p>
                <a:pPr>
                  <a:defRPr/>
                </a:pPr>
                <a:endParaRPr lang="ru-RU"/>
              </a:p>
            </p:txBody>
          </p:sp>
          <p:sp>
            <p:nvSpPr>
              <p:cNvPr id="56356" name="Freeform 36"/>
              <p:cNvSpPr>
                <a:spLocks/>
              </p:cNvSpPr>
              <p:nvPr/>
            </p:nvSpPr>
            <p:spPr bwMode="hidden">
              <a:xfrm>
                <a:off x="801" y="2681"/>
                <a:ext cx="215" cy="216"/>
              </a:xfrm>
              <a:custGeom>
                <a:avLst/>
                <a:gdLst/>
                <a:ahLst/>
                <a:cxnLst>
                  <a:cxn ang="0">
                    <a:pos x="215" y="0"/>
                  </a:cxn>
                  <a:cxn ang="0">
                    <a:pos x="147" y="36"/>
                  </a:cxn>
                  <a:cxn ang="0">
                    <a:pos x="132" y="49"/>
                  </a:cxn>
                  <a:cxn ang="0">
                    <a:pos x="104" y="79"/>
                  </a:cxn>
                  <a:cxn ang="0">
                    <a:pos x="87" y="114"/>
                  </a:cxn>
                  <a:cxn ang="0">
                    <a:pos x="48" y="156"/>
                  </a:cxn>
                  <a:cxn ang="0">
                    <a:pos x="42" y="166"/>
                  </a:cxn>
                  <a:cxn ang="0">
                    <a:pos x="29" y="177"/>
                  </a:cxn>
                  <a:cxn ang="0">
                    <a:pos x="0" y="208"/>
                  </a:cxn>
                  <a:cxn ang="0">
                    <a:pos x="48" y="216"/>
                  </a:cxn>
                  <a:cxn ang="0">
                    <a:pos x="215" y="0"/>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w="9525">
                <a:noFill/>
                <a:round/>
                <a:headEnd/>
                <a:tailEnd/>
              </a:ln>
              <a:effectLst/>
            </p:spPr>
            <p:txBody>
              <a:bodyPr/>
              <a:lstStyle/>
              <a:p>
                <a:pPr>
                  <a:defRPr/>
                </a:pPr>
                <a:endParaRPr lang="ru-RU"/>
              </a:p>
            </p:txBody>
          </p:sp>
          <p:sp>
            <p:nvSpPr>
              <p:cNvPr id="56357" name="Freeform 37"/>
              <p:cNvSpPr>
                <a:spLocks/>
              </p:cNvSpPr>
              <p:nvPr/>
            </p:nvSpPr>
            <p:spPr bwMode="hidden">
              <a:xfrm>
                <a:off x="536" y="2710"/>
                <a:ext cx="212" cy="179"/>
              </a:xfrm>
              <a:custGeom>
                <a:avLst/>
                <a:gdLst/>
                <a:ahLst/>
                <a:cxnLst>
                  <a:cxn ang="0">
                    <a:pos x="212" y="0"/>
                  </a:cxn>
                  <a:cxn ang="0">
                    <a:pos x="144" y="36"/>
                  </a:cxn>
                  <a:cxn ang="0">
                    <a:pos x="0" y="179"/>
                  </a:cxn>
                  <a:cxn ang="0">
                    <a:pos x="177" y="85"/>
                  </a:cxn>
                  <a:cxn ang="0">
                    <a:pos x="212" y="0"/>
                  </a:cxn>
                </a:cxnLst>
                <a:rect l="0" t="0" r="r" b="b"/>
                <a:pathLst>
                  <a:path w="212" h="179">
                    <a:moveTo>
                      <a:pt x="212" y="0"/>
                    </a:moveTo>
                    <a:lnTo>
                      <a:pt x="144" y="36"/>
                    </a:lnTo>
                    <a:lnTo>
                      <a:pt x="0" y="179"/>
                    </a:lnTo>
                    <a:lnTo>
                      <a:pt x="177" y="85"/>
                    </a:lnTo>
                    <a:lnTo>
                      <a:pt x="212" y="0"/>
                    </a:lnTo>
                    <a:close/>
                  </a:path>
                </a:pathLst>
              </a:custGeom>
              <a:solidFill>
                <a:schemeClr val="bg2"/>
              </a:solidFill>
              <a:ln w="9525">
                <a:noFill/>
                <a:round/>
                <a:headEnd/>
                <a:tailEnd/>
              </a:ln>
              <a:effectLst/>
            </p:spPr>
            <p:txBody>
              <a:bodyPr/>
              <a:lstStyle/>
              <a:p>
                <a:pPr>
                  <a:defRPr/>
                </a:pPr>
                <a:endParaRPr lang="ru-RU"/>
              </a:p>
            </p:txBody>
          </p:sp>
          <p:sp>
            <p:nvSpPr>
              <p:cNvPr id="56358" name="Freeform 38"/>
              <p:cNvSpPr>
                <a:spLocks/>
              </p:cNvSpPr>
              <p:nvPr/>
            </p:nvSpPr>
            <p:spPr bwMode="hidden">
              <a:xfrm>
                <a:off x="1037" y="2609"/>
                <a:ext cx="64" cy="79"/>
              </a:xfrm>
              <a:custGeom>
                <a:avLst/>
                <a:gdLst/>
                <a:ahLst/>
                <a:cxnLst>
                  <a:cxn ang="0">
                    <a:pos x="0" y="22"/>
                  </a:cxn>
                  <a:cxn ang="0">
                    <a:pos x="64" y="79"/>
                  </a:cxn>
                  <a:cxn ang="0">
                    <a:pos x="60" y="0"/>
                  </a:cxn>
                  <a:cxn ang="0">
                    <a:pos x="0" y="22"/>
                  </a:cxn>
                </a:cxnLst>
                <a:rect l="0" t="0" r="r" b="b"/>
                <a:pathLst>
                  <a:path w="64" h="79">
                    <a:moveTo>
                      <a:pt x="0" y="22"/>
                    </a:moveTo>
                    <a:lnTo>
                      <a:pt x="64" y="79"/>
                    </a:lnTo>
                    <a:lnTo>
                      <a:pt x="60" y="0"/>
                    </a:lnTo>
                    <a:lnTo>
                      <a:pt x="0" y="22"/>
                    </a:lnTo>
                    <a:close/>
                  </a:path>
                </a:pathLst>
              </a:custGeom>
              <a:solidFill>
                <a:schemeClr val="bg2"/>
              </a:solidFill>
              <a:ln w="9525">
                <a:noFill/>
                <a:round/>
                <a:headEnd/>
                <a:tailEnd/>
              </a:ln>
              <a:effectLst/>
            </p:spPr>
            <p:txBody>
              <a:bodyPr/>
              <a:lstStyle/>
              <a:p>
                <a:pPr>
                  <a:defRPr/>
                </a:pPr>
                <a:endParaRPr lang="ru-RU"/>
              </a:p>
            </p:txBody>
          </p:sp>
          <p:sp>
            <p:nvSpPr>
              <p:cNvPr id="56359" name="Freeform 39"/>
              <p:cNvSpPr>
                <a:spLocks/>
              </p:cNvSpPr>
              <p:nvPr userDrawn="1"/>
            </p:nvSpPr>
            <p:spPr bwMode="hidden">
              <a:xfrm>
                <a:off x="867" y="2471"/>
                <a:ext cx="137" cy="207"/>
              </a:xfrm>
              <a:custGeom>
                <a:avLst/>
                <a:gdLst/>
                <a:ahLst/>
                <a:cxnLst>
                  <a:cxn ang="0">
                    <a:pos x="0" y="0"/>
                  </a:cxn>
                  <a:cxn ang="0">
                    <a:pos x="17" y="87"/>
                  </a:cxn>
                  <a:cxn ang="0">
                    <a:pos x="69" y="154"/>
                  </a:cxn>
                  <a:cxn ang="0">
                    <a:pos x="137" y="207"/>
                  </a:cxn>
                  <a:cxn ang="0">
                    <a:pos x="0" y="0"/>
                  </a:cxn>
                </a:cxnLst>
                <a:rect l="0" t="0" r="r" b="b"/>
                <a:pathLst>
                  <a:path w="137" h="207">
                    <a:moveTo>
                      <a:pt x="0" y="0"/>
                    </a:moveTo>
                    <a:lnTo>
                      <a:pt x="17" y="87"/>
                    </a:lnTo>
                    <a:lnTo>
                      <a:pt x="69" y="154"/>
                    </a:lnTo>
                    <a:lnTo>
                      <a:pt x="137" y="207"/>
                    </a:lnTo>
                    <a:lnTo>
                      <a:pt x="0" y="0"/>
                    </a:lnTo>
                    <a:close/>
                  </a:path>
                </a:pathLst>
              </a:custGeom>
              <a:solidFill>
                <a:schemeClr val="bg2"/>
              </a:solidFill>
              <a:ln w="9525">
                <a:noFill/>
                <a:round/>
                <a:headEnd/>
                <a:tailEnd/>
              </a:ln>
              <a:effectLst/>
            </p:spPr>
            <p:txBody>
              <a:bodyPr/>
              <a:lstStyle/>
              <a:p>
                <a:pPr>
                  <a:defRPr/>
                </a:pPr>
                <a:endParaRPr lang="ru-RU"/>
              </a:p>
            </p:txBody>
          </p:sp>
          <p:sp>
            <p:nvSpPr>
              <p:cNvPr id="56360" name="Freeform 40"/>
              <p:cNvSpPr>
                <a:spLocks/>
              </p:cNvSpPr>
              <p:nvPr userDrawn="1"/>
            </p:nvSpPr>
            <p:spPr bwMode="hidden">
              <a:xfrm>
                <a:off x="817" y="2507"/>
                <a:ext cx="65" cy="222"/>
              </a:xfrm>
              <a:custGeom>
                <a:avLst/>
                <a:gdLst/>
                <a:ahLst/>
                <a:cxnLst>
                  <a:cxn ang="0">
                    <a:pos x="0" y="222"/>
                  </a:cxn>
                  <a:cxn ang="0">
                    <a:pos x="40" y="142"/>
                  </a:cxn>
                  <a:cxn ang="0">
                    <a:pos x="65" y="72"/>
                  </a:cxn>
                  <a:cxn ang="0">
                    <a:pos x="7" y="0"/>
                  </a:cxn>
                  <a:cxn ang="0">
                    <a:pos x="0" y="222"/>
                  </a:cxn>
                </a:cxnLst>
                <a:rect l="0" t="0" r="r" b="b"/>
                <a:pathLst>
                  <a:path w="65" h="222">
                    <a:moveTo>
                      <a:pt x="0" y="222"/>
                    </a:moveTo>
                    <a:lnTo>
                      <a:pt x="40" y="142"/>
                    </a:lnTo>
                    <a:lnTo>
                      <a:pt x="65" y="72"/>
                    </a:lnTo>
                    <a:lnTo>
                      <a:pt x="7" y="0"/>
                    </a:lnTo>
                    <a:lnTo>
                      <a:pt x="0" y="222"/>
                    </a:lnTo>
                    <a:close/>
                  </a:path>
                </a:pathLst>
              </a:custGeom>
              <a:solidFill>
                <a:schemeClr val="bg2"/>
              </a:solidFill>
              <a:ln w="9525">
                <a:noFill/>
                <a:round/>
                <a:headEnd/>
                <a:tailEnd/>
              </a:ln>
              <a:effectLst/>
            </p:spPr>
            <p:txBody>
              <a:bodyPr/>
              <a:lstStyle/>
              <a:p>
                <a:pPr>
                  <a:defRPr/>
                </a:pPr>
                <a:endParaRPr lang="ru-RU"/>
              </a:p>
            </p:txBody>
          </p:sp>
        </p:grpSp>
      </p:grpSp>
      <p:sp>
        <p:nvSpPr>
          <p:cNvPr id="56361"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56362"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56363"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ru-RU"/>
          </a:p>
        </p:txBody>
      </p:sp>
      <p:sp>
        <p:nvSpPr>
          <p:cNvPr id="56364"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ru-RU"/>
          </a:p>
        </p:txBody>
      </p:sp>
      <p:sp>
        <p:nvSpPr>
          <p:cNvPr id="56365"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1EB25C6E-7AAB-421C-90A8-3705CB89FFB1}"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804"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Lst>
  <p:transition spd="med" advTm="5000">
    <p:wheel spokes="1"/>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9"/>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Blip>
          <a:blip r:embed="rId19"/>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Blip>
          <a:blip r:embed="rId19"/>
        </a:buBlip>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slideLayout" Target="../slideLayouts/slideLayout15.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9.gif"/><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46.gif"/><Relationship Id="rId4" Type="http://schemas.openxmlformats.org/officeDocument/2006/relationships/image" Target="../media/image45.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17.xml"/><Relationship Id="rId5" Type="http://schemas.openxmlformats.org/officeDocument/2006/relationships/image" Target="../media/image14.gif"/><Relationship Id="rId4" Type="http://schemas.openxmlformats.org/officeDocument/2006/relationships/image" Target="../media/image13.gif"/></Relationships>
</file>

<file path=ppt/slides/_rels/slide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noFill/>
        </p:spPr>
        <p:txBody>
          <a:bodyPr/>
          <a:lstStyle/>
          <a:p>
            <a:endParaRPr lang="ru-RU" smtClean="0">
              <a:effectLst/>
            </a:endParaRPr>
          </a:p>
        </p:txBody>
      </p:sp>
      <p:sp>
        <p:nvSpPr>
          <p:cNvPr id="5123" name="Rectangle 3"/>
          <p:cNvSpPr>
            <a:spLocks noGrp="1" noChangeArrowheads="1"/>
          </p:cNvSpPr>
          <p:nvPr>
            <p:ph type="body" idx="4294967295"/>
          </p:nvPr>
        </p:nvSpPr>
        <p:spPr>
          <a:noFill/>
        </p:spPr>
        <p:txBody>
          <a:bodyPr/>
          <a:lstStyle/>
          <a:p>
            <a:endParaRPr lang="ru-RU" smtClean="0">
              <a:effectLst/>
            </a:endParaRPr>
          </a:p>
        </p:txBody>
      </p:sp>
      <p:pic>
        <p:nvPicPr>
          <p:cNvPr id="5124" name="Picture 4" descr="001336_522739_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J0345511"/>
          <p:cNvPicPr>
            <a:picLocks noGrp="1" noChangeAspect="1" noChangeArrowheads="1"/>
          </p:cNvPicPr>
          <p:nvPr>
            <p:ph type="clipArt" sz="half" idx="2"/>
          </p:nvPr>
        </p:nvPicPr>
        <p:blipFill>
          <a:blip r:embed="rId3" cstate="print"/>
          <a:srcRect/>
          <a:stretch>
            <a:fillRect/>
          </a:stretch>
        </p:blipFill>
        <p:spPr>
          <a:xfrm>
            <a:off x="0" y="1500188"/>
            <a:ext cx="4143375" cy="3895725"/>
          </a:xfrm>
        </p:spPr>
      </p:pic>
      <p:sp>
        <p:nvSpPr>
          <p:cNvPr id="63490" name="Rectangle 2"/>
          <p:cNvSpPr>
            <a:spLocks noGrp="1" noChangeArrowheads="1"/>
          </p:cNvSpPr>
          <p:nvPr>
            <p:ph type="title"/>
          </p:nvPr>
        </p:nvSpPr>
        <p:spPr/>
        <p:txBody>
          <a:bodyPr/>
          <a:lstStyle/>
          <a:p>
            <a:pPr eaLnBrk="1" hangingPunct="1">
              <a:defRPr/>
            </a:pPr>
            <a:r>
              <a:rPr lang="ru-RU" sz="4000" b="1" dirty="0" smtClean="0">
                <a:solidFill>
                  <a:srgbClr val="FFFF00"/>
                </a:solidFill>
              </a:rPr>
              <a:t>Принципы рационального питания</a:t>
            </a:r>
          </a:p>
        </p:txBody>
      </p:sp>
      <p:sp>
        <p:nvSpPr>
          <p:cNvPr id="63491" name="Rectangle 3"/>
          <p:cNvSpPr>
            <a:spLocks noGrp="1" noChangeArrowheads="1"/>
          </p:cNvSpPr>
          <p:nvPr>
            <p:ph type="body" sz="half" idx="1"/>
          </p:nvPr>
        </p:nvSpPr>
        <p:spPr>
          <a:xfrm>
            <a:off x="0" y="3786188"/>
            <a:ext cx="4714875" cy="2344737"/>
          </a:xfrm>
        </p:spPr>
        <p:txBody>
          <a:bodyPr/>
          <a:lstStyle/>
          <a:p>
            <a:pPr eaLnBrk="1" hangingPunct="1">
              <a:buFont typeface="Wingdings" pitchFamily="2" charset="2"/>
              <a:buNone/>
              <a:defRPr/>
            </a:pPr>
            <a:r>
              <a:rPr lang="ru-RU" sz="2800" b="1" dirty="0" smtClean="0">
                <a:solidFill>
                  <a:srgbClr val="FFFF00"/>
                </a:solidFill>
              </a:rPr>
              <a:t>       </a:t>
            </a:r>
          </a:p>
          <a:p>
            <a:pPr eaLnBrk="1" hangingPunct="1">
              <a:buFont typeface="Wingdings" pitchFamily="2" charset="2"/>
              <a:buNone/>
              <a:defRPr/>
            </a:pPr>
            <a:endParaRPr lang="ru-RU" sz="2800" b="1" dirty="0" smtClean="0">
              <a:solidFill>
                <a:srgbClr val="FFFF00"/>
              </a:solidFill>
            </a:endParaRPr>
          </a:p>
          <a:p>
            <a:pPr eaLnBrk="1" hangingPunct="1">
              <a:buFont typeface="Wingdings" pitchFamily="2" charset="2"/>
              <a:buNone/>
              <a:defRPr/>
            </a:pPr>
            <a:endParaRPr lang="ru-RU" sz="2800" b="1" dirty="0" smtClean="0">
              <a:solidFill>
                <a:srgbClr val="FFFF00"/>
              </a:solidFill>
            </a:endParaRPr>
          </a:p>
          <a:p>
            <a:pPr eaLnBrk="1" hangingPunct="1">
              <a:buFont typeface="Wingdings" pitchFamily="2" charset="2"/>
              <a:buNone/>
              <a:defRPr/>
            </a:pPr>
            <a:r>
              <a:rPr lang="ru-RU" sz="2800" b="1" dirty="0" smtClean="0">
                <a:solidFill>
                  <a:srgbClr val="FFFF00"/>
                </a:solidFill>
              </a:rPr>
              <a:t>   </a:t>
            </a:r>
            <a:r>
              <a:rPr lang="ru-RU" sz="2800" b="1" dirty="0" smtClean="0"/>
              <a:t>Строго соблюдать ритм приема пищи.</a:t>
            </a:r>
          </a:p>
          <a:p>
            <a:pPr eaLnBrk="1" hangingPunct="1">
              <a:buFont typeface="Wingdings" pitchFamily="2" charset="2"/>
              <a:buNone/>
              <a:defRPr/>
            </a:pPr>
            <a:r>
              <a:rPr lang="ru-RU" sz="2400" b="1" dirty="0" smtClean="0">
                <a:solidFill>
                  <a:srgbClr val="FFFF00"/>
                </a:solidFill>
              </a:rPr>
              <a:t> </a:t>
            </a:r>
            <a:endParaRPr lang="ru-RU" sz="2000" b="1" dirty="0" smtClean="0">
              <a:solidFill>
                <a:srgbClr val="FFFF00"/>
              </a:solidFill>
            </a:endParaRPr>
          </a:p>
          <a:p>
            <a:pPr eaLnBrk="1" hangingPunct="1">
              <a:defRPr/>
            </a:pPr>
            <a:endParaRPr lang="ru-RU" sz="2000" dirty="0" smtClean="0"/>
          </a:p>
        </p:txBody>
      </p:sp>
      <p:pic>
        <p:nvPicPr>
          <p:cNvPr id="13317" name="Picture 5" descr="J0344846"/>
          <p:cNvPicPr>
            <a:picLocks noChangeAspect="1" noChangeArrowheads="1"/>
          </p:cNvPicPr>
          <p:nvPr/>
        </p:nvPicPr>
        <p:blipFill>
          <a:blip r:embed="rId4" cstate="print"/>
          <a:srcRect/>
          <a:stretch>
            <a:fillRect/>
          </a:stretch>
        </p:blipFill>
        <p:spPr bwMode="auto">
          <a:xfrm>
            <a:off x="5143500" y="3573463"/>
            <a:ext cx="3516313" cy="3284537"/>
          </a:xfrm>
          <a:prstGeom prst="rect">
            <a:avLst/>
          </a:prstGeom>
          <a:noFill/>
          <a:ln w="9525">
            <a:noFill/>
            <a:miter lim="800000"/>
            <a:headEnd/>
            <a:tailEnd/>
          </a:ln>
        </p:spPr>
      </p:pic>
      <p:sp>
        <p:nvSpPr>
          <p:cNvPr id="13318" name="Прямоугольник 5"/>
          <p:cNvSpPr>
            <a:spLocks noChangeArrowheads="1"/>
          </p:cNvSpPr>
          <p:nvPr/>
        </p:nvSpPr>
        <p:spPr bwMode="auto">
          <a:xfrm>
            <a:off x="4214813" y="1643063"/>
            <a:ext cx="4572000" cy="1938337"/>
          </a:xfrm>
          <a:prstGeom prst="rect">
            <a:avLst/>
          </a:prstGeom>
          <a:noFill/>
          <a:ln w="9525">
            <a:noFill/>
            <a:miter lim="800000"/>
            <a:headEnd/>
            <a:tailEnd/>
          </a:ln>
        </p:spPr>
        <p:txBody>
          <a:bodyPr>
            <a:spAutoFit/>
          </a:bodyPr>
          <a:lstStyle/>
          <a:p>
            <a:r>
              <a:rPr lang="ru-RU" sz="2400" b="1"/>
              <a:t>Пищу надо есть с вниманием и удовольствием, не спеша прожевывать и почувствовать вкус.</a:t>
            </a:r>
            <a:endParaRPr lang="ru-RU" sz="2400"/>
          </a:p>
        </p:txBody>
      </p:sp>
    </p:spTree>
  </p:cSld>
  <p:clrMapOvr>
    <a:masterClrMapping/>
  </p:clrMapOvr>
  <p:transition spd="med" advTm="10000">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00063" y="357188"/>
            <a:ext cx="8229600" cy="1928812"/>
          </a:xfrm>
        </p:spPr>
        <p:txBody>
          <a:bodyPr/>
          <a:lstStyle/>
          <a:p>
            <a:pPr eaLnBrk="1" hangingPunct="1">
              <a:defRPr/>
            </a:pPr>
            <a:r>
              <a:rPr lang="ru-RU" sz="4000" b="1" dirty="0" smtClean="0">
                <a:solidFill>
                  <a:srgbClr val="FFFF00"/>
                </a:solidFill>
              </a:rPr>
              <a:t>Отучайтесь насыщаться пищей до предела</a:t>
            </a:r>
            <a:r>
              <a:rPr lang="ru-RU" sz="4000" b="1" dirty="0" smtClean="0"/>
              <a:t/>
            </a:r>
            <a:br>
              <a:rPr lang="ru-RU" sz="4000" b="1" dirty="0" smtClean="0"/>
            </a:br>
            <a:endParaRPr lang="ru-RU" sz="4000" b="1" dirty="0" smtClean="0"/>
          </a:p>
        </p:txBody>
      </p:sp>
      <p:pic>
        <p:nvPicPr>
          <p:cNvPr id="66570" name="Picture 10"/>
          <p:cNvPicPr>
            <a:picLocks noChangeAspect="1" noChangeArrowheads="1"/>
          </p:cNvPicPr>
          <p:nvPr/>
        </p:nvPicPr>
        <p:blipFill>
          <a:blip r:embed="rId3" cstate="print"/>
          <a:srcRect/>
          <a:stretch>
            <a:fillRect/>
          </a:stretch>
        </p:blipFill>
        <p:spPr bwMode="auto">
          <a:xfrm rot="1610414">
            <a:off x="5288005" y="1799508"/>
            <a:ext cx="3297075" cy="4559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3"/>
          <p:cNvSpPr txBox="1">
            <a:spLocks noChangeArrowheads="1"/>
          </p:cNvSpPr>
          <p:nvPr/>
        </p:nvSpPr>
        <p:spPr bwMode="auto">
          <a:xfrm>
            <a:off x="0" y="5929313"/>
            <a:ext cx="500063" cy="387350"/>
          </a:xfrm>
          <a:prstGeom prst="rect">
            <a:avLst/>
          </a:prstGeom>
          <a:noFill/>
          <a:ln w="9525">
            <a:noFill/>
            <a:miter lim="800000"/>
            <a:headEnd/>
            <a:tailEnd/>
          </a:ln>
          <a:effectLst/>
        </p:spPr>
        <p:txBody>
          <a:bodyPr/>
          <a:lstStyle/>
          <a:p>
            <a:pPr marL="342900" indent="-342900">
              <a:spcBef>
                <a:spcPct val="20000"/>
              </a:spcBef>
              <a:buClr>
                <a:schemeClr val="hlink"/>
              </a:buClr>
              <a:buFont typeface="Wingdings" pitchFamily="2" charset="2"/>
              <a:buNone/>
              <a:defRPr/>
            </a:pPr>
            <a:endParaRPr lang="ru-RU" sz="2400" kern="0">
              <a:effectLst>
                <a:outerShdw blurRad="38100" dist="38100" dir="2700000" algn="tl">
                  <a:srgbClr val="000000"/>
                </a:outerShdw>
              </a:effectLst>
              <a:latin typeface="+mn-lt"/>
            </a:endParaRPr>
          </a:p>
          <a:p>
            <a:pPr marL="342900" indent="-342900">
              <a:spcBef>
                <a:spcPct val="20000"/>
              </a:spcBef>
              <a:buClr>
                <a:schemeClr val="hlink"/>
              </a:buClr>
              <a:buFont typeface="Wingdings" pitchFamily="2" charset="2"/>
              <a:buNone/>
              <a:defRPr/>
            </a:pPr>
            <a:endParaRPr lang="ru-RU" sz="3200" kern="0">
              <a:effectLst>
                <a:outerShdw blurRad="38100" dist="38100" dir="2700000" algn="tl">
                  <a:srgbClr val="000000"/>
                </a:outerShdw>
              </a:effectLst>
              <a:latin typeface="+mn-lt"/>
            </a:endParaRPr>
          </a:p>
        </p:txBody>
      </p:sp>
      <p:pic>
        <p:nvPicPr>
          <p:cNvPr id="66571" name="Picture 11"/>
          <p:cNvPicPr>
            <a:picLocks noChangeAspect="1" noChangeArrowheads="1"/>
          </p:cNvPicPr>
          <p:nvPr/>
        </p:nvPicPr>
        <p:blipFill>
          <a:blip r:embed="rId4" cstate="print"/>
          <a:srcRect/>
          <a:stretch>
            <a:fillRect/>
          </a:stretch>
        </p:blipFill>
        <p:spPr bwMode="auto">
          <a:xfrm rot="19618499">
            <a:off x="639352" y="2190233"/>
            <a:ext cx="3023638" cy="41816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med" advTm="14000">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p:cNvSpPr>
            <a:spLocks noGrp="1" noChangeArrowheads="1"/>
          </p:cNvSpPr>
          <p:nvPr>
            <p:ph type="title"/>
          </p:nvPr>
        </p:nvSpPr>
        <p:spPr>
          <a:xfrm>
            <a:off x="642938" y="714375"/>
            <a:ext cx="8501062" cy="1258888"/>
          </a:xfrm>
        </p:spPr>
        <p:txBody>
          <a:bodyPr/>
          <a:lstStyle/>
          <a:p>
            <a:pPr eaLnBrk="1" hangingPunct="1">
              <a:defRPr/>
            </a:pPr>
            <a:r>
              <a:rPr lang="ru-RU" sz="2800" b="1" dirty="0" smtClean="0">
                <a:solidFill>
                  <a:srgbClr val="FFFF00"/>
                </a:solidFill>
              </a:rPr>
              <a:t>Благотворное влияние оказывают на пищеварение  оформление блюд, сервировка стола</a:t>
            </a:r>
            <a:br>
              <a:rPr lang="ru-RU" sz="2800" b="1" dirty="0" smtClean="0">
                <a:solidFill>
                  <a:srgbClr val="FFFF00"/>
                </a:solidFill>
              </a:rPr>
            </a:br>
            <a:endParaRPr lang="ru-RU" sz="2800" b="1" dirty="0" smtClean="0">
              <a:solidFill>
                <a:srgbClr val="FFFF00"/>
              </a:solidFill>
            </a:endParaRPr>
          </a:p>
        </p:txBody>
      </p:sp>
      <p:sp>
        <p:nvSpPr>
          <p:cNvPr id="8" name="Содержимое 7"/>
          <p:cNvSpPr>
            <a:spLocks noGrp="1"/>
          </p:cNvSpPr>
          <p:nvPr>
            <p:ph sz="half" idx="2"/>
          </p:nvPr>
        </p:nvSpPr>
        <p:spPr>
          <a:xfrm flipH="1">
            <a:off x="785813" y="7572375"/>
            <a:ext cx="142875" cy="101600"/>
          </a:xfrm>
        </p:spPr>
        <p:txBody>
          <a:bodyPr/>
          <a:lstStyle/>
          <a:p>
            <a:pPr eaLnBrk="1" hangingPunct="1">
              <a:defRPr/>
            </a:pPr>
            <a:endParaRPr lang="ru-RU" dirty="0" smtClean="0"/>
          </a:p>
        </p:txBody>
      </p:sp>
      <p:pic>
        <p:nvPicPr>
          <p:cNvPr id="15364" name="Picture 7" descr="C:\Documents and Settings\Нина Алексеевна\Рабочий стол\за здоровый образ\Новая папка\00011350.jpg"/>
          <p:cNvPicPr>
            <a:picLocks noChangeAspect="1" noChangeArrowheads="1"/>
          </p:cNvPicPr>
          <p:nvPr/>
        </p:nvPicPr>
        <p:blipFill>
          <a:blip r:embed="rId2" cstate="print"/>
          <a:srcRect/>
          <a:stretch>
            <a:fillRect/>
          </a:stretch>
        </p:blipFill>
        <p:spPr bwMode="auto">
          <a:xfrm rot="-1163122">
            <a:off x="184150" y="2587625"/>
            <a:ext cx="4572000" cy="3614738"/>
          </a:xfrm>
          <a:prstGeom prst="rect">
            <a:avLst/>
          </a:prstGeom>
          <a:noFill/>
          <a:ln w="9525">
            <a:noFill/>
            <a:miter lim="800000"/>
            <a:headEnd/>
            <a:tailEnd/>
          </a:ln>
        </p:spPr>
      </p:pic>
      <p:pic>
        <p:nvPicPr>
          <p:cNvPr id="15365" name="Picture 8" descr="C:\Documents and Settings\Нина Алексеевна\Рабочий стол\за здоровый образ\Новая папка\00013731.jpg"/>
          <p:cNvPicPr>
            <a:picLocks noChangeAspect="1" noChangeArrowheads="1"/>
          </p:cNvPicPr>
          <p:nvPr/>
        </p:nvPicPr>
        <p:blipFill>
          <a:blip r:embed="rId3" cstate="print"/>
          <a:srcRect/>
          <a:stretch>
            <a:fillRect/>
          </a:stretch>
        </p:blipFill>
        <p:spPr bwMode="auto">
          <a:xfrm>
            <a:off x="5000625" y="1809750"/>
            <a:ext cx="3881438" cy="5048250"/>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4"/>
          <p:cNvSpPr>
            <a:spLocks noGrp="1" noChangeArrowheads="1"/>
          </p:cNvSpPr>
          <p:nvPr>
            <p:ph type="title" sz="quarter"/>
          </p:nvPr>
        </p:nvSpPr>
        <p:spPr>
          <a:xfrm>
            <a:off x="468313" y="476250"/>
            <a:ext cx="8229600" cy="1258888"/>
          </a:xfrm>
        </p:spPr>
        <p:txBody>
          <a:bodyPr/>
          <a:lstStyle/>
          <a:p>
            <a:pPr eaLnBrk="1" hangingPunct="1">
              <a:defRPr/>
            </a:pPr>
            <a:r>
              <a:rPr lang="ru-RU" sz="3200" b="1" dirty="0" smtClean="0">
                <a:solidFill>
                  <a:srgbClr val="FFFF00"/>
                </a:solidFill>
              </a:rPr>
              <a:t>Употребляйте в пищу сырые растительные продукты  </a:t>
            </a:r>
            <a:r>
              <a:rPr lang="ru-RU" sz="2800" b="1" dirty="0" smtClean="0"/>
              <a:t/>
            </a:r>
            <a:br>
              <a:rPr lang="ru-RU" sz="2800" b="1" dirty="0" smtClean="0"/>
            </a:br>
            <a:endParaRPr lang="ru-RU" sz="2800" b="1" dirty="0" smtClean="0"/>
          </a:p>
        </p:txBody>
      </p:sp>
      <p:pic>
        <p:nvPicPr>
          <p:cNvPr id="16387" name="Picture 8" descr="C:\Documents and Settings\Нина Алексеевна\Рабочий стол\за здоровый образ\Новая папка\200009.JPG"/>
          <p:cNvPicPr>
            <a:picLocks noChangeAspect="1" noChangeArrowheads="1"/>
          </p:cNvPicPr>
          <p:nvPr/>
        </p:nvPicPr>
        <p:blipFill>
          <a:blip r:embed="rId3" cstate="print"/>
          <a:srcRect/>
          <a:stretch>
            <a:fillRect/>
          </a:stretch>
        </p:blipFill>
        <p:spPr bwMode="auto">
          <a:xfrm>
            <a:off x="285750" y="1714500"/>
            <a:ext cx="5657850" cy="3771900"/>
          </a:xfrm>
          <a:prstGeom prst="rect">
            <a:avLst/>
          </a:prstGeom>
          <a:noFill/>
          <a:ln w="9525">
            <a:noFill/>
            <a:miter lim="800000"/>
            <a:headEnd/>
            <a:tailEnd/>
          </a:ln>
        </p:spPr>
      </p:pic>
      <p:pic>
        <p:nvPicPr>
          <p:cNvPr id="16388" name="Picture 9" descr="C:\Documents and Settings\Нина Алексеевна\Рабочий стол\за здоровый образ\Новая папка\APPLE.JPG"/>
          <p:cNvPicPr>
            <a:picLocks noChangeAspect="1" noChangeArrowheads="1"/>
          </p:cNvPicPr>
          <p:nvPr/>
        </p:nvPicPr>
        <p:blipFill>
          <a:blip r:embed="rId4" cstate="print"/>
          <a:srcRect/>
          <a:stretch>
            <a:fillRect/>
          </a:stretch>
        </p:blipFill>
        <p:spPr bwMode="auto">
          <a:xfrm>
            <a:off x="6753225" y="1285875"/>
            <a:ext cx="1944688" cy="2071688"/>
          </a:xfrm>
          <a:prstGeom prst="rect">
            <a:avLst/>
          </a:prstGeom>
          <a:solidFill>
            <a:srgbClr val="0000CC"/>
          </a:solidFill>
          <a:ln w="9525">
            <a:noFill/>
            <a:miter lim="800000"/>
            <a:headEnd/>
            <a:tailEnd/>
          </a:ln>
        </p:spPr>
      </p:pic>
      <p:pic>
        <p:nvPicPr>
          <p:cNvPr id="7" name="Picture 9"/>
          <p:cNvPicPr>
            <a:picLocks noChangeAspect="1" noChangeArrowheads="1"/>
          </p:cNvPicPr>
          <p:nvPr/>
        </p:nvPicPr>
        <p:blipFill>
          <a:blip r:embed="rId5" cstate="print"/>
          <a:srcRect/>
          <a:stretch>
            <a:fillRect/>
          </a:stretch>
        </p:blipFill>
        <p:spPr bwMode="auto">
          <a:xfrm rot="1036620">
            <a:off x="4957763" y="3457575"/>
            <a:ext cx="3843337" cy="2895600"/>
          </a:xfrm>
          <a:prstGeom prst="rect">
            <a:avLst/>
          </a:prstGeom>
          <a:ln>
            <a:noFill/>
          </a:ln>
          <a:effectLst>
            <a:outerShdw blurRad="190500" algn="tl" rotWithShape="0">
              <a:srgbClr val="000000">
                <a:alpha val="70000"/>
              </a:srgbClr>
            </a:outerShdw>
          </a:effectLst>
        </p:spPr>
      </p:pic>
    </p:spTree>
  </p:cSld>
  <p:clrMapOvr>
    <a:masterClrMapping/>
  </p:clrMapOvr>
  <p:transition spd="med" advTm="10000">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158750"/>
            <a:ext cx="9144000" cy="1258888"/>
          </a:xfrm>
        </p:spPr>
        <p:txBody>
          <a:bodyPr/>
          <a:lstStyle/>
          <a:p>
            <a:pPr eaLnBrk="1" hangingPunct="1">
              <a:defRPr/>
            </a:pPr>
            <a:r>
              <a:rPr lang="ru-RU" sz="2800" b="1" dirty="0" smtClean="0">
                <a:solidFill>
                  <a:srgbClr val="FFFF00"/>
                </a:solidFill>
                <a:latin typeface="Comic Sans MS" pitchFamily="66" charset="0"/>
              </a:rPr>
              <a:t>Сохранению и укреплению здоровья человека способствуют высокая двигательная активность и достаточная физическая нагрузка</a:t>
            </a:r>
          </a:p>
        </p:txBody>
      </p:sp>
      <p:sp>
        <p:nvSpPr>
          <p:cNvPr id="70660" name="Rectangle 4"/>
          <p:cNvSpPr>
            <a:spLocks noGrp="1" noChangeArrowheads="1"/>
          </p:cNvSpPr>
          <p:nvPr>
            <p:ph type="body" sz="half" idx="1"/>
          </p:nvPr>
        </p:nvSpPr>
        <p:spPr/>
        <p:txBody>
          <a:bodyPr/>
          <a:lstStyle/>
          <a:p>
            <a:pPr eaLnBrk="1" hangingPunct="1">
              <a:lnSpc>
                <a:spcPct val="90000"/>
              </a:lnSpc>
              <a:buFont typeface="Wingdings" pitchFamily="2" charset="2"/>
              <a:buNone/>
              <a:defRPr/>
            </a:pPr>
            <a:endParaRPr lang="ru-RU" sz="1800" dirty="0" smtClean="0">
              <a:latin typeface="Comic Sans MS" pitchFamily="66" charset="0"/>
            </a:endParaRPr>
          </a:p>
          <a:p>
            <a:pPr eaLnBrk="1" hangingPunct="1">
              <a:lnSpc>
                <a:spcPct val="90000"/>
              </a:lnSpc>
              <a:buFont typeface="Wingdings" pitchFamily="2" charset="2"/>
              <a:buNone/>
              <a:defRPr/>
            </a:pPr>
            <a:endParaRPr lang="ru-RU" sz="1800" dirty="0" smtClean="0">
              <a:latin typeface="Comic Sans MS" pitchFamily="66" charset="0"/>
            </a:endParaRPr>
          </a:p>
        </p:txBody>
      </p:sp>
      <p:pic>
        <p:nvPicPr>
          <p:cNvPr id="17412" name="Picture 6"/>
          <p:cNvPicPr>
            <a:picLocks noChangeAspect="1" noChangeArrowheads="1"/>
          </p:cNvPicPr>
          <p:nvPr/>
        </p:nvPicPr>
        <p:blipFill>
          <a:blip r:embed="rId2" cstate="print"/>
          <a:srcRect/>
          <a:stretch>
            <a:fillRect/>
          </a:stretch>
        </p:blipFill>
        <p:spPr bwMode="auto">
          <a:xfrm>
            <a:off x="0" y="1571625"/>
            <a:ext cx="3400425" cy="2714625"/>
          </a:xfrm>
          <a:prstGeom prst="rect">
            <a:avLst/>
          </a:prstGeom>
          <a:noFill/>
          <a:ln w="9525">
            <a:noFill/>
            <a:miter lim="800000"/>
            <a:headEnd/>
            <a:tailEnd/>
          </a:ln>
        </p:spPr>
      </p:pic>
      <p:pic>
        <p:nvPicPr>
          <p:cNvPr id="17413" name="Picture 9"/>
          <p:cNvPicPr>
            <a:picLocks noChangeAspect="1" noChangeArrowheads="1"/>
          </p:cNvPicPr>
          <p:nvPr/>
        </p:nvPicPr>
        <p:blipFill>
          <a:blip r:embed="rId3" cstate="print"/>
          <a:srcRect/>
          <a:stretch>
            <a:fillRect/>
          </a:stretch>
        </p:blipFill>
        <p:spPr bwMode="auto">
          <a:xfrm>
            <a:off x="3276600" y="2286000"/>
            <a:ext cx="2525713" cy="3803650"/>
          </a:xfrm>
          <a:prstGeom prst="rect">
            <a:avLst/>
          </a:prstGeom>
          <a:noFill/>
          <a:ln w="9525">
            <a:noFill/>
            <a:miter lim="800000"/>
            <a:headEnd/>
            <a:tailEnd/>
          </a:ln>
        </p:spPr>
      </p:pic>
      <p:pic>
        <p:nvPicPr>
          <p:cNvPr id="17414" name="Picture 11" descr="C:\Documents and Settings\Нина Алексеевна\Рабочий стол\за здоровый образ\Новая папка\1387141.jpg"/>
          <p:cNvPicPr>
            <a:picLocks noChangeAspect="1" noChangeArrowheads="1"/>
          </p:cNvPicPr>
          <p:nvPr/>
        </p:nvPicPr>
        <p:blipFill>
          <a:blip r:embed="rId4" cstate="print"/>
          <a:srcRect t="203" r="2435" b="2802"/>
          <a:stretch>
            <a:fillRect/>
          </a:stretch>
        </p:blipFill>
        <p:spPr bwMode="auto">
          <a:xfrm rot="-924400">
            <a:off x="269875" y="4046538"/>
            <a:ext cx="3067050" cy="2447925"/>
          </a:xfrm>
          <a:prstGeom prst="rect">
            <a:avLst/>
          </a:prstGeom>
          <a:noFill/>
          <a:ln w="9525">
            <a:noFill/>
            <a:miter lim="800000"/>
            <a:headEnd/>
            <a:tailEnd/>
          </a:ln>
        </p:spPr>
      </p:pic>
      <p:pic>
        <p:nvPicPr>
          <p:cNvPr id="17415" name="Picture 12" descr="C:\Documents and Settings\Нина Алексеевна\Рабочий стол\за здоровый образ\Новая папка\зож\1243532466_woman_2019.jpg"/>
          <p:cNvPicPr>
            <a:picLocks noChangeAspect="1" noChangeArrowheads="1"/>
          </p:cNvPicPr>
          <p:nvPr/>
        </p:nvPicPr>
        <p:blipFill>
          <a:blip r:embed="rId5" cstate="print"/>
          <a:srcRect/>
          <a:stretch>
            <a:fillRect/>
          </a:stretch>
        </p:blipFill>
        <p:spPr bwMode="auto">
          <a:xfrm>
            <a:off x="5643563" y="1500188"/>
            <a:ext cx="3238500" cy="2428875"/>
          </a:xfrm>
          <a:prstGeom prst="rect">
            <a:avLst/>
          </a:prstGeom>
          <a:noFill/>
          <a:ln w="9525">
            <a:noFill/>
            <a:miter lim="800000"/>
            <a:headEnd/>
            <a:tailEnd/>
          </a:ln>
        </p:spPr>
      </p:pic>
      <p:pic>
        <p:nvPicPr>
          <p:cNvPr id="17416" name="Picture 10" descr="C:\Documents and Settings\Нина Алексеевна\Рабочий стол\за здоровый образ\Новая папка\00019397.jpg"/>
          <p:cNvPicPr>
            <a:picLocks noChangeAspect="1" noChangeArrowheads="1"/>
          </p:cNvPicPr>
          <p:nvPr/>
        </p:nvPicPr>
        <p:blipFill>
          <a:blip r:embed="rId6" cstate="print"/>
          <a:srcRect/>
          <a:stretch>
            <a:fillRect/>
          </a:stretch>
        </p:blipFill>
        <p:spPr bwMode="auto">
          <a:xfrm rot="622399">
            <a:off x="5786438" y="3714750"/>
            <a:ext cx="3108325" cy="3143250"/>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Нина Алексеевна\Рабочий стол\за здоровый образ\Новая папка\зож\ea40d51e580c.jpg"/>
          <p:cNvPicPr>
            <a:picLocks noChangeAspect="1" noChangeArrowheads="1"/>
          </p:cNvPicPr>
          <p:nvPr/>
        </p:nvPicPr>
        <p:blipFill>
          <a:blip r:embed="rId2" cstate="print"/>
          <a:srcRect/>
          <a:stretch>
            <a:fillRect/>
          </a:stretch>
        </p:blipFill>
        <p:spPr bwMode="auto">
          <a:xfrm>
            <a:off x="0" y="0"/>
            <a:ext cx="9139238" cy="6862763"/>
          </a:xfrm>
          <a:prstGeom prst="rect">
            <a:avLst/>
          </a:prstGeom>
          <a:noFill/>
          <a:ln w="9525">
            <a:noFill/>
            <a:miter lim="800000"/>
            <a:headEnd/>
            <a:tailEnd/>
          </a:ln>
        </p:spPr>
      </p:pic>
    </p:spTree>
  </p:cSld>
  <p:clrMapOvr>
    <a:masterClrMapping/>
  </p:clrMapOvr>
  <p:transition spd="med" advTm="13000">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ru-RU"/>
          </a:p>
        </p:txBody>
      </p:sp>
      <p:sp>
        <p:nvSpPr>
          <p:cNvPr id="3" name="Subtitle 2"/>
          <p:cNvSpPr>
            <a:spLocks noGrp="1"/>
          </p:cNvSpPr>
          <p:nvPr>
            <p:ph type="subTitle" idx="1"/>
          </p:nvPr>
        </p:nvSpPr>
        <p:spPr/>
        <p:txBody>
          <a:bodyPr/>
          <a:lstStyle/>
          <a:p>
            <a:endParaRPr lang="ru-RU"/>
          </a:p>
        </p:txBody>
      </p:sp>
    </p:spTree>
  </p:cSld>
  <p:clrMapOvr>
    <a:masterClrMapping/>
  </p:clrMapOvr>
  <p:transition spd="med" advTm="5000">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title"/>
          </p:nvPr>
        </p:nvSpPr>
        <p:spPr>
          <a:xfrm>
            <a:off x="0" y="0"/>
            <a:ext cx="8027988" cy="1258888"/>
          </a:xfrm>
        </p:spPr>
        <p:txBody>
          <a:bodyPr/>
          <a:lstStyle/>
          <a:p>
            <a:pPr eaLnBrk="1" hangingPunct="1">
              <a:defRPr/>
            </a:pPr>
            <a:r>
              <a:rPr lang="ru-RU" sz="4000" b="1" dirty="0" smtClean="0">
                <a:solidFill>
                  <a:srgbClr val="FFFF00"/>
                </a:solidFill>
                <a:latin typeface="Comic Sans MS" pitchFamily="66" charset="0"/>
              </a:rPr>
              <a:t>Способов закаливания много</a:t>
            </a:r>
            <a:r>
              <a:rPr lang="ru-RU" sz="3200" b="1" dirty="0" smtClean="0">
                <a:solidFill>
                  <a:srgbClr val="FFFF00"/>
                </a:solidFill>
                <a:latin typeface="Comic Sans MS" pitchFamily="66" charset="0"/>
              </a:rPr>
              <a:t/>
            </a:r>
            <a:br>
              <a:rPr lang="ru-RU" sz="3200" b="1" dirty="0" smtClean="0">
                <a:solidFill>
                  <a:srgbClr val="FFFF00"/>
                </a:solidFill>
                <a:latin typeface="Comic Sans MS" pitchFamily="66" charset="0"/>
              </a:rPr>
            </a:br>
            <a:endParaRPr lang="ru-RU" sz="2400" b="1" dirty="0" smtClean="0">
              <a:solidFill>
                <a:srgbClr val="FFFF00"/>
              </a:solidFill>
              <a:latin typeface="Comic Sans MS" pitchFamily="66" charset="0"/>
            </a:endParaRPr>
          </a:p>
        </p:txBody>
      </p:sp>
      <p:sp>
        <p:nvSpPr>
          <p:cNvPr id="87047" name="Rectangle 7"/>
          <p:cNvSpPr>
            <a:spLocks noGrp="1" noChangeArrowheads="1"/>
          </p:cNvSpPr>
          <p:nvPr>
            <p:ph type="body" sz="half" idx="3"/>
          </p:nvPr>
        </p:nvSpPr>
        <p:spPr>
          <a:xfrm>
            <a:off x="4143375" y="0"/>
            <a:ext cx="5000625" cy="3429000"/>
          </a:xfrm>
        </p:spPr>
        <p:txBody>
          <a:bodyPr/>
          <a:lstStyle/>
          <a:p>
            <a:pPr eaLnBrk="1" hangingPunct="1">
              <a:buFont typeface="Wingdings" pitchFamily="2" charset="2"/>
              <a:buNone/>
              <a:defRPr/>
            </a:pPr>
            <a:r>
              <a:rPr lang="ru-RU" sz="2000" dirty="0" smtClean="0">
                <a:effectLst/>
                <a:latin typeface="Comic Sans MS" pitchFamily="66" charset="0"/>
              </a:rPr>
              <a:t>         </a:t>
            </a:r>
          </a:p>
          <a:p>
            <a:pPr eaLnBrk="1" hangingPunct="1">
              <a:buFont typeface="Wingdings" pitchFamily="2" charset="2"/>
              <a:buNone/>
              <a:defRPr/>
            </a:pPr>
            <a:endParaRPr lang="ru-RU" sz="2000" dirty="0" smtClean="0">
              <a:effectLst/>
              <a:latin typeface="Comic Sans MS" pitchFamily="66" charset="0"/>
            </a:endParaRPr>
          </a:p>
          <a:p>
            <a:pPr eaLnBrk="1" hangingPunct="1">
              <a:buFont typeface="Wingdings" pitchFamily="2" charset="2"/>
              <a:buNone/>
              <a:defRPr/>
            </a:pPr>
            <a:endParaRPr lang="ru-RU" sz="2000" dirty="0" smtClean="0">
              <a:effectLst/>
              <a:latin typeface="Comic Sans MS" pitchFamily="66" charset="0"/>
            </a:endParaRPr>
          </a:p>
          <a:p>
            <a:pPr eaLnBrk="1" hangingPunct="1">
              <a:buFont typeface="Wingdings" pitchFamily="2" charset="2"/>
              <a:buNone/>
              <a:defRPr/>
            </a:pPr>
            <a:r>
              <a:rPr lang="ru-RU" sz="2000" dirty="0" smtClean="0">
                <a:effectLst/>
                <a:latin typeface="Comic Sans MS" pitchFamily="66" charset="0"/>
              </a:rPr>
              <a:t>      </a:t>
            </a:r>
            <a:r>
              <a:rPr lang="ru-RU" b="1" dirty="0" smtClean="0">
                <a:effectLst/>
                <a:latin typeface="Comic Sans MS" pitchFamily="66" charset="0"/>
              </a:rPr>
              <a:t>Очень простой и эффективный способ закаливания – </a:t>
            </a:r>
          </a:p>
          <a:p>
            <a:pPr eaLnBrk="1" hangingPunct="1">
              <a:buFont typeface="Wingdings" pitchFamily="2" charset="2"/>
              <a:buNone/>
              <a:defRPr/>
            </a:pPr>
            <a:r>
              <a:rPr lang="ru-RU" b="1" dirty="0" smtClean="0">
                <a:effectLst/>
                <a:latin typeface="Comic Sans MS" pitchFamily="66" charset="0"/>
              </a:rPr>
              <a:t>это хождение босиком. </a:t>
            </a:r>
            <a:r>
              <a:rPr lang="ru-RU" b="1" dirty="0" smtClean="0">
                <a:latin typeface="Comic Sans MS" pitchFamily="66" charset="0"/>
              </a:rPr>
              <a:t/>
            </a:r>
            <a:br>
              <a:rPr lang="ru-RU" b="1" dirty="0" smtClean="0">
                <a:latin typeface="Comic Sans MS" pitchFamily="66" charset="0"/>
              </a:rPr>
            </a:br>
            <a:endParaRPr lang="ru-RU" sz="2400" b="1" dirty="0" smtClean="0">
              <a:latin typeface="Comic Sans MS" pitchFamily="66" charset="0"/>
            </a:endParaRPr>
          </a:p>
        </p:txBody>
      </p:sp>
      <p:pic>
        <p:nvPicPr>
          <p:cNvPr id="20484" name="Picture 9" descr="J0344942"/>
          <p:cNvPicPr>
            <a:picLocks noGrp="1" noChangeAspect="1" noChangeArrowheads="1"/>
          </p:cNvPicPr>
          <p:nvPr>
            <p:ph sz="quarter" idx="2"/>
          </p:nvPr>
        </p:nvPicPr>
        <p:blipFill>
          <a:blip r:embed="rId2" cstate="print"/>
          <a:srcRect/>
          <a:stretch>
            <a:fillRect/>
          </a:stretch>
        </p:blipFill>
        <p:spPr>
          <a:xfrm>
            <a:off x="5572125" y="4071938"/>
            <a:ext cx="3313113" cy="2568575"/>
          </a:xfrm>
        </p:spPr>
      </p:pic>
      <p:pic>
        <p:nvPicPr>
          <p:cNvPr id="20485" name="Picture 13" descr="J0349657"/>
          <p:cNvPicPr>
            <a:picLocks noGrp="1" noChangeAspect="1" noChangeArrowheads="1"/>
          </p:cNvPicPr>
          <p:nvPr>
            <p:ph sz="quarter" idx="1"/>
          </p:nvPr>
        </p:nvPicPr>
        <p:blipFill>
          <a:blip r:embed="rId3" cstate="print"/>
          <a:srcRect/>
          <a:stretch>
            <a:fillRect/>
          </a:stretch>
        </p:blipFill>
        <p:spPr>
          <a:xfrm rot="1983711">
            <a:off x="1974850" y="915988"/>
            <a:ext cx="1835150" cy="2808287"/>
          </a:xfrm>
        </p:spPr>
      </p:pic>
      <p:pic>
        <p:nvPicPr>
          <p:cNvPr id="20486" name="Picture 7"/>
          <p:cNvPicPr>
            <a:picLocks noChangeAspect="1" noChangeArrowheads="1"/>
          </p:cNvPicPr>
          <p:nvPr/>
        </p:nvPicPr>
        <p:blipFill>
          <a:blip r:embed="rId4" cstate="print"/>
          <a:srcRect/>
          <a:stretch>
            <a:fillRect/>
          </a:stretch>
        </p:blipFill>
        <p:spPr bwMode="auto">
          <a:xfrm>
            <a:off x="323850" y="3644900"/>
            <a:ext cx="3743325" cy="3001963"/>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4716463" y="908050"/>
            <a:ext cx="4427537" cy="2089150"/>
          </a:xfrm>
        </p:spPr>
        <p:txBody>
          <a:bodyPr/>
          <a:lstStyle/>
          <a:p>
            <a:pPr algn="l" eaLnBrk="1" hangingPunct="1"/>
            <a:r>
              <a:rPr lang="ru-RU" sz="2800" b="1" smtClean="0">
                <a:solidFill>
                  <a:srgbClr val="FFFF00"/>
                </a:solidFill>
                <a:effectLst/>
                <a:latin typeface="Comic Sans MS" pitchFamily="66" charset="0"/>
              </a:rPr>
              <a:t/>
            </a:r>
            <a:br>
              <a:rPr lang="ru-RU" sz="2800" b="1" smtClean="0">
                <a:solidFill>
                  <a:srgbClr val="FFFF00"/>
                </a:solidFill>
                <a:effectLst/>
                <a:latin typeface="Comic Sans MS" pitchFamily="66" charset="0"/>
              </a:rPr>
            </a:br>
            <a:r>
              <a:rPr lang="ru-RU" sz="2000" b="1" smtClean="0">
                <a:effectLst/>
                <a:latin typeface="Comic Sans MS" pitchFamily="66" charset="0"/>
              </a:rPr>
              <a:t/>
            </a:r>
            <a:br>
              <a:rPr lang="ru-RU" sz="2000" b="1" smtClean="0">
                <a:effectLst/>
                <a:latin typeface="Comic Sans MS" pitchFamily="66" charset="0"/>
              </a:rPr>
            </a:br>
            <a:r>
              <a:rPr lang="ru-RU" sz="2000" b="1" smtClean="0">
                <a:effectLst/>
                <a:latin typeface="Comic Sans MS" pitchFamily="66" charset="0"/>
              </a:rPr>
              <a:t>   </a:t>
            </a:r>
            <a:br>
              <a:rPr lang="ru-RU" sz="2000" b="1" smtClean="0">
                <a:effectLst/>
                <a:latin typeface="Comic Sans MS" pitchFamily="66" charset="0"/>
              </a:rPr>
            </a:br>
            <a:r>
              <a:rPr lang="ru-RU" sz="2400" b="1" smtClean="0">
                <a:solidFill>
                  <a:schemeClr val="tx1"/>
                </a:solidFill>
                <a:effectLst/>
                <a:latin typeface="Comic Sans MS" pitchFamily="66" charset="0"/>
              </a:rPr>
              <a:t>Через нервные окончания, которые расположены в коже, водные процедуры оказывают влияние на весь организм человека.</a:t>
            </a:r>
          </a:p>
        </p:txBody>
      </p:sp>
      <p:pic>
        <p:nvPicPr>
          <p:cNvPr id="21507" name="Picture 6" descr="J0343391"/>
          <p:cNvPicPr>
            <a:picLocks noGrp="1" noChangeAspect="1" noChangeArrowheads="1"/>
          </p:cNvPicPr>
          <p:nvPr>
            <p:ph idx="1"/>
          </p:nvPr>
        </p:nvPicPr>
        <p:blipFill>
          <a:blip r:embed="rId3" cstate="print"/>
          <a:srcRect/>
          <a:stretch>
            <a:fillRect/>
          </a:stretch>
        </p:blipFill>
        <p:spPr>
          <a:xfrm>
            <a:off x="4356100" y="3467100"/>
            <a:ext cx="4171950" cy="3390900"/>
          </a:xfrm>
        </p:spPr>
      </p:pic>
      <p:pic>
        <p:nvPicPr>
          <p:cNvPr id="21508" name="Picture 7" descr="C:\Documents and Settings\Нина Алексеевна\Рабочий стол\за здоровый образ\Новая папка\00019398.jpg"/>
          <p:cNvPicPr>
            <a:picLocks noChangeAspect="1" noChangeArrowheads="1"/>
          </p:cNvPicPr>
          <p:nvPr/>
        </p:nvPicPr>
        <p:blipFill>
          <a:blip r:embed="rId4" cstate="print"/>
          <a:srcRect/>
          <a:stretch>
            <a:fillRect/>
          </a:stretch>
        </p:blipFill>
        <p:spPr bwMode="auto">
          <a:xfrm rot="-1140169">
            <a:off x="128588" y="1582738"/>
            <a:ext cx="4664075" cy="3121025"/>
          </a:xfrm>
          <a:prstGeom prst="rect">
            <a:avLst/>
          </a:prstGeom>
          <a:noFill/>
          <a:ln w="9525">
            <a:noFill/>
            <a:miter lim="800000"/>
            <a:headEnd/>
            <a:tailEnd/>
          </a:ln>
        </p:spPr>
      </p:pic>
      <p:sp>
        <p:nvSpPr>
          <p:cNvPr id="21509" name="Прямоугольник 7"/>
          <p:cNvSpPr>
            <a:spLocks noChangeArrowheads="1"/>
          </p:cNvSpPr>
          <p:nvPr/>
        </p:nvSpPr>
        <p:spPr bwMode="auto">
          <a:xfrm>
            <a:off x="0" y="260350"/>
            <a:ext cx="8748713" cy="585788"/>
          </a:xfrm>
          <a:prstGeom prst="rect">
            <a:avLst/>
          </a:prstGeom>
          <a:noFill/>
          <a:ln w="9525">
            <a:noFill/>
            <a:miter lim="800000"/>
            <a:headEnd/>
            <a:tailEnd/>
          </a:ln>
        </p:spPr>
        <p:txBody>
          <a:bodyPr>
            <a:spAutoFit/>
          </a:bodyPr>
          <a:lstStyle/>
          <a:p>
            <a:r>
              <a:rPr lang="ru-RU" sz="2800" b="1">
                <a:solidFill>
                  <a:srgbClr val="FFFF00"/>
                </a:solidFill>
                <a:latin typeface="Comic Sans MS" pitchFamily="66" charset="0"/>
              </a:rPr>
              <a:t>      </a:t>
            </a:r>
            <a:r>
              <a:rPr lang="ru-RU" sz="3200" b="1">
                <a:solidFill>
                  <a:srgbClr val="FFFF00"/>
                </a:solidFill>
                <a:latin typeface="Comic Sans MS" pitchFamily="66" charset="0"/>
              </a:rPr>
              <a:t>Много радости приносит купание</a:t>
            </a:r>
            <a:endParaRPr lang="ru-RU" sz="3200"/>
          </a:p>
        </p:txBody>
      </p:sp>
    </p:spTree>
  </p:cSld>
  <p:clrMapOvr>
    <a:masterClrMapping/>
  </p:clrMapOvr>
  <p:transition spd="med" advTm="10000">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28625" y="428625"/>
            <a:ext cx="8229600" cy="984250"/>
          </a:xfrm>
        </p:spPr>
        <p:txBody>
          <a:bodyPr/>
          <a:lstStyle/>
          <a:p>
            <a:pPr eaLnBrk="1" hangingPunct="1"/>
            <a:r>
              <a:rPr lang="ru-RU" sz="3600" b="1" smtClean="0">
                <a:solidFill>
                  <a:srgbClr val="FFFF00"/>
                </a:solidFill>
                <a:effectLst/>
                <a:latin typeface="Comic Sans MS" pitchFamily="66" charset="0"/>
              </a:rPr>
              <a:t>Эмоциональная сфера человека </a:t>
            </a:r>
            <a:r>
              <a:rPr lang="ru-RU" sz="3600" b="1" smtClean="0">
                <a:solidFill>
                  <a:schemeClr val="tx1"/>
                </a:solidFill>
                <a:effectLst/>
                <a:latin typeface="Comic Sans MS" pitchFamily="66" charset="0"/>
              </a:rPr>
              <a:t/>
            </a:r>
            <a:br>
              <a:rPr lang="ru-RU" sz="3600" b="1" smtClean="0">
                <a:solidFill>
                  <a:schemeClr val="tx1"/>
                </a:solidFill>
                <a:effectLst/>
                <a:latin typeface="Comic Sans MS" pitchFamily="66" charset="0"/>
              </a:rPr>
            </a:br>
            <a:endParaRPr lang="ru-RU" sz="3600" b="1" smtClean="0">
              <a:solidFill>
                <a:schemeClr val="tx1"/>
              </a:solidFill>
              <a:effectLst/>
              <a:latin typeface="Comic Sans MS" pitchFamily="66" charset="0"/>
            </a:endParaRPr>
          </a:p>
        </p:txBody>
      </p:sp>
      <p:sp>
        <p:nvSpPr>
          <p:cNvPr id="92166" name="Rectangle 6"/>
          <p:cNvSpPr>
            <a:spLocks noGrp="1" noChangeArrowheads="1"/>
          </p:cNvSpPr>
          <p:nvPr>
            <p:ph type="body" sz="half" idx="3"/>
          </p:nvPr>
        </p:nvSpPr>
        <p:spPr>
          <a:xfrm>
            <a:off x="2571750" y="2781300"/>
            <a:ext cx="6858000" cy="4076700"/>
          </a:xfrm>
        </p:spPr>
        <p:txBody>
          <a:bodyPr/>
          <a:lstStyle/>
          <a:p>
            <a:pPr eaLnBrk="1" hangingPunct="1">
              <a:lnSpc>
                <a:spcPct val="90000"/>
              </a:lnSpc>
              <a:buFont typeface="Wingdings" pitchFamily="2" charset="2"/>
              <a:buNone/>
              <a:defRPr/>
            </a:pPr>
            <a:r>
              <a:rPr lang="ru-RU" sz="2000" dirty="0" smtClean="0"/>
              <a:t>    </a:t>
            </a:r>
            <a:r>
              <a:rPr lang="ru-RU" sz="2800" b="1" dirty="0" smtClean="0"/>
              <a:t>Солнечный свет, </a:t>
            </a:r>
          </a:p>
          <a:p>
            <a:pPr eaLnBrk="1" hangingPunct="1">
              <a:lnSpc>
                <a:spcPct val="90000"/>
              </a:lnSpc>
              <a:buFont typeface="Wingdings" pitchFamily="2" charset="2"/>
              <a:buNone/>
              <a:defRPr/>
            </a:pPr>
            <a:r>
              <a:rPr lang="ru-RU" sz="2800" b="1" dirty="0" smtClean="0"/>
              <a:t>    лунные блики, </a:t>
            </a:r>
          </a:p>
          <a:p>
            <a:pPr eaLnBrk="1" hangingPunct="1">
              <a:lnSpc>
                <a:spcPct val="90000"/>
              </a:lnSpc>
              <a:buFont typeface="Wingdings" pitchFamily="2" charset="2"/>
              <a:buNone/>
              <a:defRPr/>
            </a:pPr>
            <a:r>
              <a:rPr lang="ru-RU" sz="2800" b="1" dirty="0" smtClean="0"/>
              <a:t>    шум дождя, </a:t>
            </a:r>
          </a:p>
          <a:p>
            <a:pPr eaLnBrk="1" hangingPunct="1">
              <a:lnSpc>
                <a:spcPct val="90000"/>
              </a:lnSpc>
              <a:buFont typeface="Wingdings" pitchFamily="2" charset="2"/>
              <a:buNone/>
              <a:defRPr/>
            </a:pPr>
            <a:r>
              <a:rPr lang="ru-RU" sz="2800" b="1" dirty="0" smtClean="0"/>
              <a:t>    обращенное к вам слово, </a:t>
            </a:r>
          </a:p>
          <a:p>
            <a:pPr eaLnBrk="1" hangingPunct="1">
              <a:lnSpc>
                <a:spcPct val="90000"/>
              </a:lnSpc>
              <a:buFont typeface="Wingdings" pitchFamily="2" charset="2"/>
              <a:buNone/>
              <a:defRPr/>
            </a:pPr>
            <a:r>
              <a:rPr lang="ru-RU" sz="2800" b="1" dirty="0" smtClean="0"/>
              <a:t>    чья-то мимолетная улыбка – </a:t>
            </a:r>
          </a:p>
          <a:p>
            <a:pPr eaLnBrk="1" hangingPunct="1">
              <a:lnSpc>
                <a:spcPct val="90000"/>
              </a:lnSpc>
              <a:buFont typeface="Wingdings" pitchFamily="2" charset="2"/>
              <a:buNone/>
              <a:defRPr/>
            </a:pPr>
            <a:r>
              <a:rPr lang="ru-RU" sz="2800" b="1" dirty="0" smtClean="0"/>
              <a:t>    все находит отзвук в нашем </a:t>
            </a:r>
          </a:p>
          <a:p>
            <a:pPr eaLnBrk="1" hangingPunct="1">
              <a:lnSpc>
                <a:spcPct val="90000"/>
              </a:lnSpc>
              <a:buFont typeface="Wingdings" pitchFamily="2" charset="2"/>
              <a:buNone/>
              <a:defRPr/>
            </a:pPr>
            <a:r>
              <a:rPr lang="ru-RU" sz="2800" b="1" dirty="0" smtClean="0"/>
              <a:t>    сознании.</a:t>
            </a:r>
          </a:p>
        </p:txBody>
      </p:sp>
      <p:pic>
        <p:nvPicPr>
          <p:cNvPr id="22532" name="Picture 7" descr="J0343169"/>
          <p:cNvPicPr>
            <a:picLocks noGrp="1" noChangeAspect="1" noChangeArrowheads="1"/>
          </p:cNvPicPr>
          <p:nvPr>
            <p:ph sz="quarter" idx="2"/>
          </p:nvPr>
        </p:nvPicPr>
        <p:blipFill>
          <a:blip r:embed="rId3" cstate="print"/>
          <a:srcRect/>
          <a:stretch>
            <a:fillRect/>
          </a:stretch>
        </p:blipFill>
        <p:spPr>
          <a:xfrm rot="20216018">
            <a:off x="0" y="1125538"/>
            <a:ext cx="2881313" cy="2501900"/>
          </a:xfrm>
        </p:spPr>
      </p:pic>
      <p:pic>
        <p:nvPicPr>
          <p:cNvPr id="22533" name="Picture 9"/>
          <p:cNvPicPr>
            <a:picLocks noChangeAspect="1" noChangeArrowheads="1"/>
          </p:cNvPicPr>
          <p:nvPr/>
        </p:nvPicPr>
        <p:blipFill>
          <a:blip r:embed="rId4" cstate="print"/>
          <a:srcRect/>
          <a:stretch>
            <a:fillRect/>
          </a:stretch>
        </p:blipFill>
        <p:spPr bwMode="auto">
          <a:xfrm rot="749478">
            <a:off x="496888" y="3600450"/>
            <a:ext cx="2214562" cy="2936875"/>
          </a:xfrm>
          <a:prstGeom prst="rect">
            <a:avLst/>
          </a:prstGeom>
          <a:noFill/>
          <a:ln w="9525">
            <a:noFill/>
            <a:miter lim="800000"/>
            <a:headEnd/>
            <a:tailEnd/>
          </a:ln>
        </p:spPr>
      </p:pic>
      <p:pic>
        <p:nvPicPr>
          <p:cNvPr id="22534" name="Рисунок 5" descr="30363900.gif"/>
          <p:cNvPicPr>
            <a:picLocks noChangeAspect="1"/>
          </p:cNvPicPr>
          <p:nvPr/>
        </p:nvPicPr>
        <p:blipFill>
          <a:blip r:embed="rId5" cstate="print"/>
          <a:srcRect/>
          <a:stretch>
            <a:fillRect/>
          </a:stretch>
        </p:blipFill>
        <p:spPr bwMode="auto">
          <a:xfrm>
            <a:off x="5857875" y="771525"/>
            <a:ext cx="3286125" cy="3086100"/>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Нина Алексеевна\Рабочий стол\за здоровый образ\Новая папка\зож\sog.jpg"/>
          <p:cNvPicPr>
            <a:picLocks noChangeAspect="1" noChangeArrowheads="1"/>
          </p:cNvPicPr>
          <p:nvPr/>
        </p:nvPicPr>
        <p:blipFill>
          <a:blip r:embed="rId2" cstate="print"/>
          <a:srcRect/>
          <a:stretch>
            <a:fillRect/>
          </a:stretch>
        </p:blipFill>
        <p:spPr bwMode="auto">
          <a:xfrm>
            <a:off x="539750" y="0"/>
            <a:ext cx="7993063" cy="6858000"/>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Содержимое 9" descr="simpagesbg.jpg"/>
          <p:cNvPicPr>
            <a:picLocks noChangeAspect="1"/>
          </p:cNvPicPr>
          <p:nvPr/>
        </p:nvPicPr>
        <p:blipFill>
          <a:blip r:embed="rId2" cstate="print"/>
          <a:srcRect/>
          <a:stretch>
            <a:fillRect/>
          </a:stretch>
        </p:blipFill>
        <p:spPr bwMode="auto">
          <a:xfrm rot="10800000" flipH="1" flipV="1">
            <a:off x="0" y="0"/>
            <a:ext cx="9144000" cy="6858000"/>
          </a:xfrm>
          <a:prstGeom prst="rect">
            <a:avLst/>
          </a:prstGeom>
          <a:noFill/>
          <a:ln w="9525">
            <a:noFill/>
            <a:miter lim="800000"/>
            <a:headEnd/>
            <a:tailEnd/>
          </a:ln>
        </p:spPr>
      </p:pic>
      <p:sp>
        <p:nvSpPr>
          <p:cNvPr id="23555" name="Rectangle 2"/>
          <p:cNvSpPr>
            <a:spLocks noGrp="1" noChangeArrowheads="1"/>
          </p:cNvSpPr>
          <p:nvPr>
            <p:ph type="title"/>
          </p:nvPr>
        </p:nvSpPr>
        <p:spPr>
          <a:xfrm>
            <a:off x="0" y="0"/>
            <a:ext cx="9144000" cy="1000125"/>
          </a:xfrm>
        </p:spPr>
        <p:txBody>
          <a:bodyPr/>
          <a:lstStyle/>
          <a:p>
            <a:pPr eaLnBrk="1" hangingPunct="1"/>
            <a:r>
              <a:rPr lang="ru-RU" sz="2800" b="1" smtClean="0">
                <a:solidFill>
                  <a:srgbClr val="FFFF00"/>
                </a:solidFill>
                <a:effectLst/>
                <a:latin typeface="Comic Sans MS" pitchFamily="66" charset="0"/>
              </a:rPr>
              <a:t>Хороший человек прежде всего видит в людях хорошее, а плохой -  только плохое</a:t>
            </a:r>
          </a:p>
        </p:txBody>
      </p:sp>
      <p:pic>
        <p:nvPicPr>
          <p:cNvPr id="23556" name="Picture 4"/>
          <p:cNvPicPr>
            <a:picLocks noChangeAspect="1" noChangeArrowheads="1"/>
          </p:cNvPicPr>
          <p:nvPr/>
        </p:nvPicPr>
        <p:blipFill>
          <a:blip r:embed="rId3" cstate="print"/>
          <a:srcRect/>
          <a:stretch>
            <a:fillRect/>
          </a:stretch>
        </p:blipFill>
        <p:spPr bwMode="auto">
          <a:xfrm rot="-1112635">
            <a:off x="207963" y="4500563"/>
            <a:ext cx="1557337" cy="1557337"/>
          </a:xfrm>
          <a:prstGeom prst="rect">
            <a:avLst/>
          </a:prstGeom>
          <a:noFill/>
          <a:ln w="9525">
            <a:noFill/>
            <a:miter lim="800000"/>
            <a:headEnd/>
            <a:tailEnd/>
          </a:ln>
        </p:spPr>
      </p:pic>
      <p:sp>
        <p:nvSpPr>
          <p:cNvPr id="95235" name="Rectangle 3"/>
          <p:cNvSpPr>
            <a:spLocks noGrp="1" noChangeArrowheads="1"/>
          </p:cNvSpPr>
          <p:nvPr>
            <p:ph type="body" idx="1"/>
          </p:nvPr>
        </p:nvSpPr>
        <p:spPr>
          <a:xfrm>
            <a:off x="457200" y="1600200"/>
            <a:ext cx="5686425" cy="4114800"/>
          </a:xfrm>
        </p:spPr>
        <p:txBody>
          <a:bodyPr/>
          <a:lstStyle/>
          <a:p>
            <a:pPr eaLnBrk="1" hangingPunct="1">
              <a:buFont typeface="Wingdings" pitchFamily="2" charset="2"/>
              <a:buNone/>
              <a:defRPr/>
            </a:pPr>
            <a:r>
              <a:rPr lang="ru-RU" sz="2800" dirty="0" smtClean="0">
                <a:solidFill>
                  <a:schemeClr val="bg2">
                    <a:lumMod val="95000"/>
                    <a:lumOff val="5000"/>
                  </a:schemeClr>
                </a:solidFill>
                <a:effectLst/>
                <a:latin typeface="Monotype Corsiva" pitchFamily="66" charset="0"/>
              </a:rPr>
              <a:t>    «Каждый ваш поступок, каждое ваше  желание отражается на людях…</a:t>
            </a:r>
          </a:p>
          <a:p>
            <a:pPr eaLnBrk="1" hangingPunct="1">
              <a:buFont typeface="Wingdings" pitchFamily="2" charset="2"/>
              <a:buNone/>
              <a:defRPr/>
            </a:pPr>
            <a:r>
              <a:rPr lang="ru-RU" sz="2800" dirty="0" smtClean="0">
                <a:solidFill>
                  <a:schemeClr val="bg2">
                    <a:lumMod val="95000"/>
                    <a:lumOff val="5000"/>
                  </a:schemeClr>
                </a:solidFill>
                <a:effectLst/>
                <a:latin typeface="Monotype Corsiva" pitchFamily="66" charset="0"/>
              </a:rPr>
              <a:t>    Проверяйте свои поступки сознанием… </a:t>
            </a:r>
          </a:p>
          <a:p>
            <a:pPr eaLnBrk="1" hangingPunct="1">
              <a:buFont typeface="Wingdings" pitchFamily="2" charset="2"/>
              <a:buNone/>
              <a:defRPr/>
            </a:pPr>
            <a:r>
              <a:rPr lang="ru-RU" sz="2800" smtClean="0">
                <a:solidFill>
                  <a:schemeClr val="bg2">
                    <a:lumMod val="95000"/>
                    <a:lumOff val="5000"/>
                  </a:schemeClr>
                </a:solidFill>
                <a:effectLst/>
                <a:latin typeface="Monotype Corsiva" pitchFamily="66" charset="0"/>
              </a:rPr>
              <a:t>    Делайте </a:t>
            </a:r>
            <a:r>
              <a:rPr lang="ru-RU" sz="2800" dirty="0" smtClean="0">
                <a:solidFill>
                  <a:schemeClr val="bg2">
                    <a:lumMod val="95000"/>
                    <a:lumOff val="5000"/>
                  </a:schemeClr>
                </a:solidFill>
                <a:effectLst/>
                <a:latin typeface="Monotype Corsiva" pitchFamily="66" charset="0"/>
              </a:rPr>
              <a:t>так, чтобы людям, которые вас  окружают, было хорошо.»</a:t>
            </a:r>
            <a:r>
              <a:rPr lang="ru-RU" sz="2800" dirty="0" smtClean="0">
                <a:solidFill>
                  <a:schemeClr val="bg2">
                    <a:lumMod val="95000"/>
                    <a:lumOff val="5000"/>
                  </a:schemeClr>
                </a:solidFill>
                <a:effectLst/>
              </a:rPr>
              <a:t> </a:t>
            </a:r>
            <a:endParaRPr lang="ru-RU" sz="2400" dirty="0" smtClean="0">
              <a:solidFill>
                <a:schemeClr val="bg2">
                  <a:lumMod val="95000"/>
                  <a:lumOff val="5000"/>
                </a:schemeClr>
              </a:solidFill>
              <a:effectLst/>
            </a:endParaRPr>
          </a:p>
          <a:p>
            <a:pPr eaLnBrk="1" hangingPunct="1">
              <a:buFont typeface="Wingdings" pitchFamily="2" charset="2"/>
              <a:buNone/>
              <a:defRPr/>
            </a:pPr>
            <a:r>
              <a:rPr lang="ru-RU" sz="2400" dirty="0" smtClean="0">
                <a:solidFill>
                  <a:schemeClr val="bg2">
                    <a:lumMod val="95000"/>
                    <a:lumOff val="5000"/>
                  </a:schemeClr>
                </a:solidFill>
                <a:effectLst/>
              </a:rPr>
              <a:t>               </a:t>
            </a:r>
            <a:r>
              <a:rPr lang="ru-RU" sz="2000" b="1" dirty="0" smtClean="0">
                <a:solidFill>
                  <a:srgbClr val="FF0000"/>
                </a:solidFill>
                <a:effectLst/>
                <a:latin typeface="Monotype Corsiva" pitchFamily="66" charset="0"/>
              </a:rPr>
              <a:t>Василий Александрович Сухомлинский.</a:t>
            </a:r>
          </a:p>
        </p:txBody>
      </p:sp>
    </p:spTree>
  </p:cSld>
  <p:clrMapOvr>
    <a:masterClrMapping/>
  </p:clrMapOvr>
  <p:transition spd="med" advTm="15000">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7" name="Rectangle 5"/>
          <p:cNvSpPr>
            <a:spLocks noGrp="1" noChangeArrowheads="1"/>
          </p:cNvSpPr>
          <p:nvPr>
            <p:ph type="subTitle" idx="1"/>
          </p:nvPr>
        </p:nvSpPr>
        <p:spPr>
          <a:xfrm>
            <a:off x="2339975" y="2924175"/>
            <a:ext cx="6804025" cy="3587750"/>
          </a:xfrm>
        </p:spPr>
        <p:txBody>
          <a:bodyPr/>
          <a:lstStyle/>
          <a:p>
            <a:pPr algn="just" eaLnBrk="1" hangingPunct="1">
              <a:lnSpc>
                <a:spcPct val="90000"/>
              </a:lnSpc>
              <a:defRPr/>
            </a:pPr>
            <a:endParaRPr lang="ru-RU" sz="2800" b="1" dirty="0" smtClean="0"/>
          </a:p>
          <a:p>
            <a:pPr algn="just" eaLnBrk="1" hangingPunct="1">
              <a:lnSpc>
                <a:spcPct val="90000"/>
              </a:lnSpc>
              <a:defRPr/>
            </a:pPr>
            <a:r>
              <a:rPr lang="ru-RU" sz="2800" b="1" dirty="0" smtClean="0"/>
              <a:t>Заботиться о своём здоровье люди обычно начинают только после того, как недуг даст о себе знать. </a:t>
            </a:r>
          </a:p>
          <a:p>
            <a:pPr algn="just" eaLnBrk="1" hangingPunct="1">
              <a:lnSpc>
                <a:spcPct val="90000"/>
              </a:lnSpc>
              <a:defRPr/>
            </a:pPr>
            <a:r>
              <a:rPr lang="ru-RU" sz="2800" b="1" dirty="0" smtClean="0"/>
              <a:t>А ведь можно предотвратить заболевания намного раньше только подумав о себе и своих близких.</a:t>
            </a:r>
          </a:p>
        </p:txBody>
      </p:sp>
      <p:pic>
        <p:nvPicPr>
          <p:cNvPr id="24579" name="Picture 6"/>
          <p:cNvPicPr>
            <a:picLocks noChangeAspect="1" noChangeArrowheads="1"/>
          </p:cNvPicPr>
          <p:nvPr/>
        </p:nvPicPr>
        <p:blipFill>
          <a:blip r:embed="rId2" cstate="print"/>
          <a:srcRect/>
          <a:stretch>
            <a:fillRect/>
          </a:stretch>
        </p:blipFill>
        <p:spPr bwMode="auto">
          <a:xfrm rot="-1352279">
            <a:off x="484188" y="325438"/>
            <a:ext cx="3006725" cy="3125787"/>
          </a:xfrm>
          <a:prstGeom prst="rect">
            <a:avLst/>
          </a:prstGeom>
          <a:noFill/>
          <a:ln w="9525">
            <a:noFill/>
            <a:miter lim="800000"/>
            <a:headEnd/>
            <a:tailEnd/>
          </a:ln>
        </p:spPr>
      </p:pic>
      <p:pic>
        <p:nvPicPr>
          <p:cNvPr id="24580" name="Picture 7"/>
          <p:cNvPicPr>
            <a:picLocks noChangeAspect="1" noChangeArrowheads="1"/>
          </p:cNvPicPr>
          <p:nvPr/>
        </p:nvPicPr>
        <p:blipFill>
          <a:blip r:embed="rId3" cstate="print"/>
          <a:srcRect/>
          <a:stretch>
            <a:fillRect/>
          </a:stretch>
        </p:blipFill>
        <p:spPr bwMode="auto">
          <a:xfrm rot="1186462">
            <a:off x="6097588" y="214313"/>
            <a:ext cx="2617787" cy="2989262"/>
          </a:xfrm>
          <a:prstGeom prst="rect">
            <a:avLst/>
          </a:prstGeom>
          <a:noFill/>
          <a:ln w="9525">
            <a:noFill/>
            <a:miter lim="800000"/>
            <a:headEnd/>
            <a:tailEnd/>
          </a:ln>
        </p:spPr>
      </p:pic>
    </p:spTree>
  </p:cSld>
  <p:clrMapOvr>
    <a:masterClrMapping/>
  </p:clrMapOvr>
  <p:transition spd="med" advTm="17000">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Рисунок 4" descr="1.gif"/>
          <p:cNvPicPr>
            <a:picLocks noChangeAspect="1"/>
          </p:cNvPicPr>
          <p:nvPr/>
        </p:nvPicPr>
        <p:blipFill>
          <a:blip r:embed="rId3" cstate="print"/>
          <a:srcRect/>
          <a:stretch>
            <a:fillRect/>
          </a:stretch>
        </p:blipFill>
        <p:spPr bwMode="auto">
          <a:xfrm>
            <a:off x="2147888" y="2571750"/>
            <a:ext cx="4660900" cy="2370138"/>
          </a:xfrm>
          <a:prstGeom prst="rect">
            <a:avLst/>
          </a:prstGeom>
          <a:noFill/>
          <a:ln w="9525">
            <a:noFill/>
            <a:miter lim="800000"/>
            <a:headEnd/>
            <a:tailEnd/>
          </a:ln>
        </p:spPr>
      </p:pic>
      <p:pic>
        <p:nvPicPr>
          <p:cNvPr id="25603" name="Рисунок 6" descr="69a59a12.gif"/>
          <p:cNvPicPr>
            <a:picLocks noChangeAspect="1"/>
          </p:cNvPicPr>
          <p:nvPr/>
        </p:nvPicPr>
        <p:blipFill>
          <a:blip r:embed="rId4" cstate="print"/>
          <a:srcRect/>
          <a:stretch>
            <a:fillRect/>
          </a:stretch>
        </p:blipFill>
        <p:spPr bwMode="auto">
          <a:xfrm>
            <a:off x="7534275" y="0"/>
            <a:ext cx="1609725" cy="1714500"/>
          </a:xfrm>
          <a:prstGeom prst="rect">
            <a:avLst/>
          </a:prstGeom>
          <a:noFill/>
          <a:ln w="9525">
            <a:noFill/>
            <a:miter lim="800000"/>
            <a:headEnd/>
            <a:tailEnd/>
          </a:ln>
        </p:spPr>
      </p:pic>
      <p:pic>
        <p:nvPicPr>
          <p:cNvPr id="25604" name="Рисунок 7" descr="69a59a12.gif"/>
          <p:cNvPicPr>
            <a:picLocks noChangeAspect="1"/>
          </p:cNvPicPr>
          <p:nvPr/>
        </p:nvPicPr>
        <p:blipFill>
          <a:blip r:embed="rId4" cstate="print"/>
          <a:srcRect/>
          <a:stretch>
            <a:fillRect/>
          </a:stretch>
        </p:blipFill>
        <p:spPr bwMode="auto">
          <a:xfrm rot="-5400000">
            <a:off x="52387" y="-52387"/>
            <a:ext cx="1609725" cy="1714500"/>
          </a:xfrm>
          <a:prstGeom prst="rect">
            <a:avLst/>
          </a:prstGeom>
          <a:noFill/>
          <a:ln w="9525">
            <a:noFill/>
            <a:miter lim="800000"/>
            <a:headEnd/>
            <a:tailEnd/>
          </a:ln>
        </p:spPr>
      </p:pic>
      <p:pic>
        <p:nvPicPr>
          <p:cNvPr id="25605" name="Содержимое 9" descr="dc5fbec7.gif"/>
          <p:cNvPicPr>
            <a:picLocks noGrp="1" noChangeAspect="1"/>
          </p:cNvPicPr>
          <p:nvPr>
            <p:ph idx="1"/>
          </p:nvPr>
        </p:nvPicPr>
        <p:blipFill>
          <a:blip r:embed="rId5" cstate="print"/>
          <a:srcRect/>
          <a:stretch>
            <a:fillRect/>
          </a:stretch>
        </p:blipFill>
        <p:spPr>
          <a:xfrm>
            <a:off x="1331913" y="5084763"/>
            <a:ext cx="6513512" cy="1557337"/>
          </a:xfrm>
        </p:spPr>
      </p:pic>
      <p:sp>
        <p:nvSpPr>
          <p:cNvPr id="11" name="Прямоугольник 10"/>
          <p:cNvSpPr/>
          <p:nvPr/>
        </p:nvSpPr>
        <p:spPr>
          <a:xfrm>
            <a:off x="328161" y="1052736"/>
            <a:ext cx="8202887" cy="1200329"/>
          </a:xfrm>
          <a:prstGeom prst="rect">
            <a:avLst/>
          </a:prstGeom>
          <a:noFill/>
          <a:ln w="57150">
            <a:solidFill>
              <a:srgbClr val="FFFF00"/>
            </a:solidFill>
          </a:ln>
        </p:spPr>
        <p:txBody>
          <a:bodyPr wrap="none">
            <a:spAutoFit/>
          </a:bodyPr>
          <a:lstStyle/>
          <a:p>
            <a:pPr algn="ctr">
              <a:defRPr/>
            </a:pPr>
            <a:r>
              <a:rPr lang="ru-RU" sz="7200" dirty="0">
                <a:ln w="18415" cmpd="sng">
                  <a:solidFill>
                    <a:srgbClr val="FFFFFF"/>
                  </a:solidFill>
                  <a:prstDash val="solid"/>
                </a:ln>
                <a:solidFill>
                  <a:srgbClr val="FFFFFF"/>
                </a:solidFill>
                <a:effectLst>
                  <a:outerShdw blurRad="63500" dir="3600000" algn="tl" rotWithShape="0">
                    <a:srgbClr val="000000">
                      <a:alpha val="70000"/>
                    </a:srgbClr>
                  </a:outerShdw>
                </a:effectLst>
              </a:rPr>
              <a:t>Будьте здоровы!</a:t>
            </a:r>
          </a:p>
        </p:txBody>
      </p:sp>
    </p:spTree>
  </p:cSld>
  <p:clrMapOvr>
    <a:masterClrMapping/>
  </p:clrMapOvr>
  <p:transition spd="med" advClick="0" advTm="15000">
    <p:wheel spokes="1"/>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sz="6600" b="1" dirty="0" smtClean="0">
                <a:solidFill>
                  <a:srgbClr val="FFFF00"/>
                </a:solidFill>
              </a:rPr>
              <a:t>Нет !!!          Да !!!!!</a:t>
            </a:r>
            <a:endParaRPr lang="ru-RU" sz="6600" b="1" dirty="0">
              <a:solidFill>
                <a:srgbClr val="FFFF00"/>
              </a:solidFill>
            </a:endParaRPr>
          </a:p>
        </p:txBody>
      </p:sp>
      <p:pic>
        <p:nvPicPr>
          <p:cNvPr id="7171" name="Picture 4" descr="cfa8f91a2780"/>
          <p:cNvPicPr>
            <a:picLocks noChangeAspect="1" noChangeArrowheads="1"/>
          </p:cNvPicPr>
          <p:nvPr/>
        </p:nvPicPr>
        <p:blipFill>
          <a:blip r:embed="rId2" cstate="print"/>
          <a:srcRect l="4520" t="4166" r="67485" b="77626"/>
          <a:stretch>
            <a:fillRect/>
          </a:stretch>
        </p:blipFill>
        <p:spPr bwMode="auto">
          <a:xfrm>
            <a:off x="500063" y="1714500"/>
            <a:ext cx="1428750" cy="1314450"/>
          </a:xfrm>
          <a:prstGeom prst="rect">
            <a:avLst/>
          </a:prstGeom>
          <a:noFill/>
          <a:ln w="57150">
            <a:solidFill>
              <a:srgbClr val="FF0000"/>
            </a:solidFill>
            <a:miter lim="800000"/>
            <a:headEnd/>
            <a:tailEnd/>
          </a:ln>
        </p:spPr>
      </p:pic>
      <p:pic>
        <p:nvPicPr>
          <p:cNvPr id="7172" name="Picture 4" descr="cfa8f91a2780"/>
          <p:cNvPicPr>
            <a:picLocks noChangeAspect="1" noChangeArrowheads="1"/>
          </p:cNvPicPr>
          <p:nvPr/>
        </p:nvPicPr>
        <p:blipFill>
          <a:blip r:embed="rId2" cstate="print"/>
          <a:srcRect l="33987" t="3125" r="36542" b="78125"/>
          <a:stretch>
            <a:fillRect/>
          </a:stretch>
        </p:blipFill>
        <p:spPr bwMode="auto">
          <a:xfrm>
            <a:off x="2286000" y="5143500"/>
            <a:ext cx="1428750" cy="1285875"/>
          </a:xfrm>
          <a:prstGeom prst="rect">
            <a:avLst/>
          </a:prstGeom>
          <a:noFill/>
          <a:ln w="57150">
            <a:solidFill>
              <a:srgbClr val="FF0000"/>
            </a:solidFill>
            <a:miter lim="800000"/>
            <a:headEnd/>
            <a:tailEnd/>
          </a:ln>
        </p:spPr>
      </p:pic>
      <p:pic>
        <p:nvPicPr>
          <p:cNvPr id="7173" name="Picture 4" descr="cfa8f91a2780"/>
          <p:cNvPicPr>
            <a:picLocks noChangeAspect="1" noChangeArrowheads="1"/>
          </p:cNvPicPr>
          <p:nvPr/>
        </p:nvPicPr>
        <p:blipFill>
          <a:blip r:embed="rId2" cstate="print"/>
          <a:srcRect l="64932" t="3125" r="5598" b="78125"/>
          <a:stretch>
            <a:fillRect/>
          </a:stretch>
        </p:blipFill>
        <p:spPr bwMode="auto">
          <a:xfrm>
            <a:off x="428625" y="3429000"/>
            <a:ext cx="1428750" cy="1285875"/>
          </a:xfrm>
          <a:prstGeom prst="rect">
            <a:avLst/>
          </a:prstGeom>
          <a:noFill/>
          <a:ln w="57150">
            <a:solidFill>
              <a:srgbClr val="FF0000"/>
            </a:solidFill>
            <a:miter lim="800000"/>
            <a:headEnd/>
            <a:tailEnd/>
          </a:ln>
        </p:spPr>
      </p:pic>
      <p:pic>
        <p:nvPicPr>
          <p:cNvPr id="7174" name="Picture 4" descr="cfa8f91a2780"/>
          <p:cNvPicPr>
            <a:picLocks noChangeAspect="1" noChangeArrowheads="1"/>
          </p:cNvPicPr>
          <p:nvPr/>
        </p:nvPicPr>
        <p:blipFill>
          <a:blip r:embed="rId2" cstate="print"/>
          <a:srcRect l="35461" t="46875" r="35068" b="34375"/>
          <a:stretch>
            <a:fillRect/>
          </a:stretch>
        </p:blipFill>
        <p:spPr bwMode="auto">
          <a:xfrm>
            <a:off x="428625" y="5143500"/>
            <a:ext cx="1428750" cy="1285875"/>
          </a:xfrm>
          <a:prstGeom prst="rect">
            <a:avLst/>
          </a:prstGeom>
          <a:noFill/>
          <a:ln w="57150">
            <a:solidFill>
              <a:srgbClr val="FF0000"/>
            </a:solidFill>
            <a:miter lim="800000"/>
            <a:headEnd/>
            <a:tailEnd/>
          </a:ln>
        </p:spPr>
      </p:pic>
      <p:pic>
        <p:nvPicPr>
          <p:cNvPr id="7175" name="Picture 4" descr="cfa8f91a2780"/>
          <p:cNvPicPr>
            <a:picLocks noChangeAspect="1" noChangeArrowheads="1"/>
          </p:cNvPicPr>
          <p:nvPr/>
        </p:nvPicPr>
        <p:blipFill>
          <a:blip r:embed="rId2" cstate="print"/>
          <a:srcRect l="4520" t="25000" r="66013" b="56250"/>
          <a:stretch>
            <a:fillRect/>
          </a:stretch>
        </p:blipFill>
        <p:spPr bwMode="auto">
          <a:xfrm>
            <a:off x="5429250" y="3429000"/>
            <a:ext cx="1428750" cy="1285875"/>
          </a:xfrm>
          <a:prstGeom prst="rect">
            <a:avLst/>
          </a:prstGeom>
          <a:noFill/>
          <a:ln w="57150">
            <a:solidFill>
              <a:srgbClr val="FF0000"/>
            </a:solidFill>
            <a:miter lim="800000"/>
            <a:headEnd/>
            <a:tailEnd/>
          </a:ln>
        </p:spPr>
      </p:pic>
      <p:pic>
        <p:nvPicPr>
          <p:cNvPr id="7176" name="Picture 4" descr="cfa8f91a2780"/>
          <p:cNvPicPr>
            <a:picLocks noChangeAspect="1" noChangeArrowheads="1"/>
          </p:cNvPicPr>
          <p:nvPr/>
        </p:nvPicPr>
        <p:blipFill>
          <a:blip r:embed="rId2" cstate="print"/>
          <a:srcRect l="4504" t="46738" r="66112" b="34567"/>
          <a:stretch>
            <a:fillRect/>
          </a:stretch>
        </p:blipFill>
        <p:spPr bwMode="auto">
          <a:xfrm>
            <a:off x="7286625" y="1571625"/>
            <a:ext cx="1508125" cy="1357313"/>
          </a:xfrm>
          <a:prstGeom prst="rect">
            <a:avLst/>
          </a:prstGeom>
          <a:noFill/>
          <a:ln w="57150">
            <a:solidFill>
              <a:srgbClr val="FF0000"/>
            </a:solidFill>
            <a:miter lim="800000"/>
            <a:headEnd/>
            <a:tailEnd/>
          </a:ln>
        </p:spPr>
      </p:pic>
      <p:pic>
        <p:nvPicPr>
          <p:cNvPr id="7177" name="Picture 4" descr="cfa8f91a2780"/>
          <p:cNvPicPr>
            <a:picLocks noChangeAspect="1" noChangeArrowheads="1"/>
          </p:cNvPicPr>
          <p:nvPr/>
        </p:nvPicPr>
        <p:blipFill>
          <a:blip r:embed="rId2" cstate="print"/>
          <a:srcRect l="33989" t="25000" r="35068" b="56250"/>
          <a:stretch>
            <a:fillRect/>
          </a:stretch>
        </p:blipFill>
        <p:spPr bwMode="auto">
          <a:xfrm>
            <a:off x="7358063" y="3429000"/>
            <a:ext cx="1428750" cy="1285875"/>
          </a:xfrm>
          <a:prstGeom prst="rect">
            <a:avLst/>
          </a:prstGeom>
          <a:noFill/>
          <a:ln w="57150">
            <a:solidFill>
              <a:srgbClr val="FF0000"/>
            </a:solidFill>
            <a:miter lim="800000"/>
            <a:headEnd/>
            <a:tailEnd/>
          </a:ln>
        </p:spPr>
      </p:pic>
      <p:pic>
        <p:nvPicPr>
          <p:cNvPr id="7178" name="Picture 4" descr="cfa8f91a2780"/>
          <p:cNvPicPr>
            <a:picLocks noChangeAspect="1" noChangeArrowheads="1"/>
          </p:cNvPicPr>
          <p:nvPr/>
        </p:nvPicPr>
        <p:blipFill>
          <a:blip r:embed="rId2" cstate="print"/>
          <a:srcRect l="64932" t="23958" r="5598" b="56250"/>
          <a:stretch>
            <a:fillRect/>
          </a:stretch>
        </p:blipFill>
        <p:spPr bwMode="auto">
          <a:xfrm>
            <a:off x="5429250" y="5072063"/>
            <a:ext cx="1428750" cy="1357312"/>
          </a:xfrm>
          <a:prstGeom prst="rect">
            <a:avLst/>
          </a:prstGeom>
          <a:noFill/>
          <a:ln w="57150">
            <a:solidFill>
              <a:srgbClr val="FF0000"/>
            </a:solidFill>
            <a:miter lim="800000"/>
            <a:headEnd/>
            <a:tailEnd/>
          </a:ln>
        </p:spPr>
      </p:pic>
      <p:pic>
        <p:nvPicPr>
          <p:cNvPr id="7179" name="Picture 4" descr="cfa8f91a2780"/>
          <p:cNvPicPr>
            <a:picLocks noChangeAspect="1" noChangeArrowheads="1"/>
          </p:cNvPicPr>
          <p:nvPr/>
        </p:nvPicPr>
        <p:blipFill>
          <a:blip r:embed="rId2" cstate="print"/>
          <a:srcRect l="64932" t="45833" r="5598" b="34375"/>
          <a:stretch>
            <a:fillRect/>
          </a:stretch>
        </p:blipFill>
        <p:spPr bwMode="auto">
          <a:xfrm>
            <a:off x="7286625" y="5072063"/>
            <a:ext cx="1428750" cy="1357312"/>
          </a:xfrm>
          <a:prstGeom prst="rect">
            <a:avLst/>
          </a:prstGeom>
          <a:noFill/>
          <a:ln w="57150">
            <a:solidFill>
              <a:srgbClr val="FF0000"/>
            </a:solidFill>
            <a:miter lim="800000"/>
            <a:headEnd/>
            <a:tailEnd/>
          </a:ln>
        </p:spPr>
      </p:pic>
    </p:spTree>
  </p:cSld>
  <p:clrMapOvr>
    <a:masterClrMapping/>
  </p:clrMapOvr>
  <p:transition spd="med" advTm="10000">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857750" y="3397250"/>
            <a:ext cx="4073525" cy="2370138"/>
          </a:xfrm>
        </p:spPr>
        <p:txBody>
          <a:bodyPr>
            <a:spAutoFit/>
          </a:bodyPr>
          <a:lstStyle/>
          <a:p>
            <a:pPr algn="l" eaLnBrk="1" hangingPunct="1">
              <a:defRPr/>
            </a:pPr>
            <a:r>
              <a:rPr lang="ru-RU" sz="2000" b="1" dirty="0" smtClean="0"/>
              <a:t/>
            </a:r>
            <a:br>
              <a:rPr lang="ru-RU" sz="2000" b="1" dirty="0" smtClean="0"/>
            </a:br>
            <a:r>
              <a:rPr lang="ru-RU" sz="2000" b="1" dirty="0" smtClean="0"/>
              <a:t/>
            </a:r>
            <a:br>
              <a:rPr lang="ru-RU" sz="2000" b="1" dirty="0" smtClean="0"/>
            </a:br>
            <a:r>
              <a:rPr lang="ru-RU" sz="2000" b="1" dirty="0" smtClean="0">
                <a:solidFill>
                  <a:schemeClr val="tx1"/>
                </a:solidFill>
              </a:rPr>
              <a:t>ТРАВИТЬ СЕБЯ ИЛИ БЕРЕЧЬ, </a:t>
            </a:r>
            <a:br>
              <a:rPr lang="ru-RU" sz="2000" b="1" dirty="0" smtClean="0">
                <a:solidFill>
                  <a:schemeClr val="tx1"/>
                </a:solidFill>
              </a:rPr>
            </a:br>
            <a:r>
              <a:rPr lang="ru-RU" sz="2000" b="1" dirty="0" smtClean="0">
                <a:solidFill>
                  <a:schemeClr val="tx1"/>
                </a:solidFill>
              </a:rPr>
              <a:t>БОЛЕТЬ ИЛИ ЖИТЬ ТРЕЗВО -</a:t>
            </a:r>
            <a:r>
              <a:rPr lang="ru-RU" sz="2000" dirty="0" smtClean="0">
                <a:solidFill>
                  <a:schemeClr val="tx1"/>
                </a:solidFill>
              </a:rPr>
              <a:t/>
            </a:r>
            <a:br>
              <a:rPr lang="ru-RU" sz="2000" dirty="0" smtClean="0">
                <a:solidFill>
                  <a:schemeClr val="tx1"/>
                </a:solidFill>
              </a:rPr>
            </a:br>
            <a:r>
              <a:rPr lang="ru-RU" sz="2000" dirty="0" smtClean="0">
                <a:solidFill>
                  <a:schemeClr val="tx1"/>
                </a:solidFill>
              </a:rPr>
              <a:t/>
            </a:r>
            <a:br>
              <a:rPr lang="ru-RU" sz="2000" dirty="0" smtClean="0">
                <a:solidFill>
                  <a:schemeClr val="tx1"/>
                </a:solidFill>
              </a:rPr>
            </a:br>
            <a:r>
              <a:rPr lang="ru-RU" sz="2000" dirty="0" smtClean="0">
                <a:solidFill>
                  <a:schemeClr val="tx1"/>
                </a:solidFill>
              </a:rPr>
              <a:t>    </a:t>
            </a:r>
            <a:r>
              <a:rPr lang="ru-RU" sz="2800" b="1" dirty="0" smtClean="0">
                <a:solidFill>
                  <a:srgbClr val="FFFF00"/>
                </a:solidFill>
              </a:rPr>
              <a:t>ВЫБОР ЗА ТОБОЙ!</a:t>
            </a:r>
            <a:r>
              <a:rPr lang="ru-RU" sz="2800" b="1" dirty="0" smtClean="0"/>
              <a:t/>
            </a:r>
            <a:br>
              <a:rPr lang="ru-RU" sz="2800" b="1" dirty="0" smtClean="0"/>
            </a:br>
            <a:endParaRPr lang="ru-RU" sz="2000" b="1" dirty="0"/>
          </a:p>
        </p:txBody>
      </p:sp>
      <p:pic>
        <p:nvPicPr>
          <p:cNvPr id="8195" name="Picture 5" descr="502775498[1]"/>
          <p:cNvPicPr>
            <a:picLocks noChangeAspect="1" noChangeArrowheads="1"/>
          </p:cNvPicPr>
          <p:nvPr/>
        </p:nvPicPr>
        <p:blipFill>
          <a:blip r:embed="rId2" cstate="print"/>
          <a:srcRect/>
          <a:stretch>
            <a:fillRect/>
          </a:stretch>
        </p:blipFill>
        <p:spPr bwMode="auto">
          <a:xfrm>
            <a:off x="250825" y="401638"/>
            <a:ext cx="2892425" cy="3675062"/>
          </a:xfrm>
          <a:prstGeom prst="rect">
            <a:avLst/>
          </a:prstGeom>
          <a:noFill/>
          <a:ln w="9525">
            <a:noFill/>
            <a:miter lim="800000"/>
            <a:headEnd/>
            <a:tailEnd/>
          </a:ln>
        </p:spPr>
      </p:pic>
      <p:pic>
        <p:nvPicPr>
          <p:cNvPr id="8196" name="Picture 8" descr="алкоголизм"/>
          <p:cNvPicPr>
            <a:picLocks noChangeAspect="1" noChangeArrowheads="1"/>
          </p:cNvPicPr>
          <p:nvPr/>
        </p:nvPicPr>
        <p:blipFill>
          <a:blip r:embed="rId3" cstate="print"/>
          <a:srcRect/>
          <a:stretch>
            <a:fillRect/>
          </a:stretch>
        </p:blipFill>
        <p:spPr bwMode="auto">
          <a:xfrm rot="-1004735">
            <a:off x="77788" y="3532188"/>
            <a:ext cx="4640262" cy="2714625"/>
          </a:xfrm>
          <a:prstGeom prst="rect">
            <a:avLst/>
          </a:prstGeom>
          <a:noFill/>
          <a:ln w="9525">
            <a:noFill/>
            <a:miter lim="800000"/>
            <a:headEnd/>
            <a:tailEnd/>
          </a:ln>
        </p:spPr>
      </p:pic>
      <p:sp>
        <p:nvSpPr>
          <p:cNvPr id="8197" name="Прямоугольник 5"/>
          <p:cNvSpPr>
            <a:spLocks noChangeArrowheads="1"/>
          </p:cNvSpPr>
          <p:nvPr/>
        </p:nvSpPr>
        <p:spPr bwMode="auto">
          <a:xfrm>
            <a:off x="3857625" y="642938"/>
            <a:ext cx="4867275" cy="1631950"/>
          </a:xfrm>
          <a:prstGeom prst="rect">
            <a:avLst/>
          </a:prstGeom>
          <a:noFill/>
          <a:ln w="9525">
            <a:noFill/>
            <a:miter lim="800000"/>
            <a:headEnd/>
            <a:tailEnd/>
          </a:ln>
        </p:spPr>
        <p:txBody>
          <a:bodyPr>
            <a:spAutoFit/>
          </a:bodyPr>
          <a:lstStyle/>
          <a:p>
            <a:r>
              <a:rPr lang="ru-RU" sz="2000" b="1"/>
              <a:t>ТЫ ВПРАВЕ САМ РЕШАТЬ, </a:t>
            </a:r>
            <a:br>
              <a:rPr lang="ru-RU" sz="2000" b="1"/>
            </a:br>
            <a:r>
              <a:rPr lang="ru-RU" sz="2000" b="1"/>
              <a:t>ЧТО ДЕЛАТЬ, А ЧТО НЕТ,</a:t>
            </a:r>
            <a:br>
              <a:rPr lang="ru-RU" sz="2000" b="1"/>
            </a:br>
            <a:r>
              <a:rPr lang="ru-RU" sz="2000" b="1"/>
              <a:t>НО И ВПРАВЕ ЗНАТЬ ПРАВДУ.</a:t>
            </a:r>
            <a:br>
              <a:rPr lang="ru-RU" sz="2000" b="1"/>
            </a:br>
            <a:r>
              <a:rPr lang="ru-RU" sz="2000" b="1"/>
              <a:t>НАШЕ  ДЕЛО - ПРОИНФОРМИРОВАТЬ ТЕБЯ.</a:t>
            </a:r>
            <a:endParaRPr lang="ru-RU" sz="2000"/>
          </a:p>
        </p:txBody>
      </p:sp>
    </p:spTree>
  </p:cSld>
  <p:clrMapOvr>
    <a:masterClrMapping/>
  </p:clrMapOvr>
  <p:transition spd="med" advTm="10000">
    <p:wheel spokes="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 descr="C:\Documents and Settings\Admin\Рабочий стол\ленины работы\здоровый образ жизни\books.gif"/>
          <p:cNvPicPr>
            <a:picLocks noChangeAspect="1" noChangeArrowheads="1" noCrop="1"/>
          </p:cNvPicPr>
          <p:nvPr/>
        </p:nvPicPr>
        <p:blipFill>
          <a:blip r:embed="rId2" cstate="print"/>
          <a:srcRect/>
          <a:stretch>
            <a:fillRect/>
          </a:stretch>
        </p:blipFill>
        <p:spPr bwMode="auto">
          <a:xfrm>
            <a:off x="4913313" y="3000375"/>
            <a:ext cx="4230687" cy="3857625"/>
          </a:xfrm>
          <a:prstGeom prst="rect">
            <a:avLst/>
          </a:prstGeom>
          <a:noFill/>
          <a:ln w="9525">
            <a:noFill/>
            <a:miter lim="800000"/>
            <a:headEnd/>
            <a:tailEnd/>
          </a:ln>
        </p:spPr>
      </p:pic>
      <p:pic>
        <p:nvPicPr>
          <p:cNvPr id="9219" name="Picture 7"/>
          <p:cNvPicPr>
            <a:picLocks noGrp="1" noChangeAspect="1" noChangeArrowheads="1"/>
          </p:cNvPicPr>
          <p:nvPr>
            <p:ph sz="half" idx="2"/>
          </p:nvPr>
        </p:nvPicPr>
        <p:blipFill>
          <a:blip r:embed="rId3" cstate="print"/>
          <a:srcRect/>
          <a:stretch>
            <a:fillRect/>
          </a:stretch>
        </p:blipFill>
        <p:spPr>
          <a:xfrm rot="21012206">
            <a:off x="241300" y="3322638"/>
            <a:ext cx="4260850" cy="3195637"/>
          </a:xfrm>
        </p:spPr>
      </p:pic>
      <p:sp>
        <p:nvSpPr>
          <p:cNvPr id="9220" name="Rectangle 2"/>
          <p:cNvSpPr>
            <a:spLocks noGrp="1" noChangeArrowheads="1"/>
          </p:cNvSpPr>
          <p:nvPr>
            <p:ph type="title"/>
          </p:nvPr>
        </p:nvSpPr>
        <p:spPr>
          <a:xfrm>
            <a:off x="457200" y="158750"/>
            <a:ext cx="8229600" cy="841375"/>
          </a:xfrm>
        </p:spPr>
        <p:txBody>
          <a:bodyPr/>
          <a:lstStyle/>
          <a:p>
            <a:pPr eaLnBrk="1" hangingPunct="1">
              <a:lnSpc>
                <a:spcPct val="90000"/>
              </a:lnSpc>
            </a:pPr>
            <a:r>
              <a:rPr lang="ru-RU" sz="5400" b="1" smtClean="0">
                <a:solidFill>
                  <a:srgbClr val="FFFF00"/>
                </a:solidFill>
                <a:effectLst/>
                <a:latin typeface="Comic Sans MS" pitchFamily="66" charset="0"/>
              </a:rPr>
              <a:t>Запомните:</a:t>
            </a:r>
          </a:p>
        </p:txBody>
      </p:sp>
      <p:sp>
        <p:nvSpPr>
          <p:cNvPr id="9221" name="Rectangle 3"/>
          <p:cNvSpPr>
            <a:spLocks noGrp="1" noChangeArrowheads="1"/>
          </p:cNvSpPr>
          <p:nvPr>
            <p:ph type="body" sz="half" idx="1"/>
          </p:nvPr>
        </p:nvSpPr>
        <p:spPr>
          <a:xfrm>
            <a:off x="1476375" y="1071563"/>
            <a:ext cx="6154738" cy="4872037"/>
          </a:xfrm>
        </p:spPr>
        <p:txBody>
          <a:bodyPr/>
          <a:lstStyle/>
          <a:p>
            <a:pPr eaLnBrk="1" hangingPunct="1">
              <a:lnSpc>
                <a:spcPct val="90000"/>
              </a:lnSpc>
              <a:buFont typeface="Arial" charset="0"/>
              <a:buChar char="•"/>
            </a:pPr>
            <a:r>
              <a:rPr lang="ru-RU" sz="2400" b="1" smtClean="0">
                <a:effectLst/>
                <a:latin typeface="Comic Sans MS" pitchFamily="66" charset="0"/>
              </a:rPr>
              <a:t>Кто курит табак – тот сам себе враг.</a:t>
            </a:r>
          </a:p>
          <a:p>
            <a:pPr eaLnBrk="1" hangingPunct="1">
              <a:lnSpc>
                <a:spcPct val="90000"/>
              </a:lnSpc>
              <a:buFont typeface="Arial" charset="0"/>
              <a:buChar char="•"/>
            </a:pPr>
            <a:endParaRPr lang="ru-RU" sz="2400" b="1" smtClean="0">
              <a:effectLst/>
              <a:latin typeface="Comic Sans MS" pitchFamily="66" charset="0"/>
            </a:endParaRPr>
          </a:p>
          <a:p>
            <a:pPr eaLnBrk="1" hangingPunct="1">
              <a:lnSpc>
                <a:spcPct val="90000"/>
              </a:lnSpc>
              <a:buFont typeface="Arial" charset="0"/>
              <a:buChar char="•"/>
            </a:pPr>
            <a:r>
              <a:rPr lang="ru-RU" sz="2400" b="1" smtClean="0">
                <a:effectLst/>
                <a:latin typeface="Comic Sans MS" pitchFamily="66" charset="0"/>
              </a:rPr>
              <a:t>Табак уму не товарищ.</a:t>
            </a:r>
          </a:p>
          <a:p>
            <a:pPr eaLnBrk="1" hangingPunct="1">
              <a:lnSpc>
                <a:spcPct val="90000"/>
              </a:lnSpc>
              <a:buFont typeface="Arial" charset="0"/>
              <a:buChar char="•"/>
            </a:pPr>
            <a:endParaRPr lang="ru-RU" sz="2400" b="1" smtClean="0">
              <a:effectLst/>
              <a:latin typeface="Comic Sans MS" pitchFamily="66" charset="0"/>
            </a:endParaRPr>
          </a:p>
          <a:p>
            <a:pPr eaLnBrk="1" hangingPunct="1">
              <a:lnSpc>
                <a:spcPct val="90000"/>
              </a:lnSpc>
              <a:buFont typeface="Arial" charset="0"/>
              <a:buChar char="•"/>
            </a:pPr>
            <a:r>
              <a:rPr lang="ru-RU" sz="2400" b="1" smtClean="0">
                <a:effectLst/>
                <a:latin typeface="Comic Sans MS" pitchFamily="66" charset="0"/>
              </a:rPr>
              <a:t>Курильщик – сам себе могильщик.</a:t>
            </a:r>
          </a:p>
        </p:txBody>
      </p:sp>
    </p:spTree>
  </p:cSld>
  <p:clrMapOvr>
    <a:masterClrMapping/>
  </p:clrMapOvr>
  <p:transition spd="med" advTm="10000">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endParaRPr lang="ru-RU"/>
          </a:p>
        </p:txBody>
      </p:sp>
      <p:graphicFrame>
        <p:nvGraphicFramePr>
          <p:cNvPr id="1026" name="Object 2"/>
          <p:cNvGraphicFramePr>
            <a:graphicFrameLocks noChangeAspect="1"/>
          </p:cNvGraphicFramePr>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1027" name="Слайд" r:id="rId3" imgW="4571966" imgH="3428873" progId="PowerPoint.Slide.8">
                  <p:embed/>
                </p:oleObj>
              </mc:Choice>
              <mc:Fallback>
                <p:oleObj name="Слайд" r:id="rId3" imgW="4571966" imgH="3428873"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advTm="10000">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158750"/>
            <a:ext cx="9144000" cy="1258888"/>
          </a:xfrm>
        </p:spPr>
        <p:txBody>
          <a:bodyPr/>
          <a:lstStyle/>
          <a:p>
            <a:pPr eaLnBrk="1" hangingPunct="1">
              <a:defRPr/>
            </a:pPr>
            <a:r>
              <a:rPr lang="ru-RU" sz="4000" b="1" dirty="0" smtClean="0">
                <a:solidFill>
                  <a:srgbClr val="FFFF00"/>
                </a:solidFill>
              </a:rPr>
              <a:t>Потянешься за водкой – </a:t>
            </a:r>
            <a:br>
              <a:rPr lang="ru-RU" sz="4000" b="1" dirty="0" smtClean="0">
                <a:solidFill>
                  <a:srgbClr val="FFFF00"/>
                </a:solidFill>
              </a:rPr>
            </a:br>
            <a:r>
              <a:rPr lang="ru-RU" sz="4000" b="1" dirty="0" smtClean="0">
                <a:solidFill>
                  <a:srgbClr val="FFFF00"/>
                </a:solidFill>
              </a:rPr>
              <a:t>будет жизнь короткой</a:t>
            </a:r>
          </a:p>
        </p:txBody>
      </p:sp>
      <p:sp>
        <p:nvSpPr>
          <p:cNvPr id="99331" name="Rectangle 3"/>
          <p:cNvSpPr>
            <a:spLocks noGrp="1" noChangeArrowheads="1"/>
          </p:cNvSpPr>
          <p:nvPr>
            <p:ph type="body" sz="half" idx="1"/>
          </p:nvPr>
        </p:nvSpPr>
        <p:spPr>
          <a:xfrm>
            <a:off x="3929063" y="2349500"/>
            <a:ext cx="4902200" cy="3651250"/>
          </a:xfrm>
        </p:spPr>
        <p:txBody>
          <a:bodyPr/>
          <a:lstStyle/>
          <a:p>
            <a:pPr eaLnBrk="1" hangingPunct="1">
              <a:lnSpc>
                <a:spcPct val="90000"/>
              </a:lnSpc>
              <a:buFont typeface="Wingdings" pitchFamily="2" charset="2"/>
              <a:buNone/>
              <a:defRPr/>
            </a:pPr>
            <a:endParaRPr lang="ru-RU" sz="2400" b="1" dirty="0" smtClean="0"/>
          </a:p>
          <a:p>
            <a:pPr eaLnBrk="1" hangingPunct="1">
              <a:lnSpc>
                <a:spcPct val="90000"/>
              </a:lnSpc>
              <a:buFont typeface="Wingdings" pitchFamily="2" charset="2"/>
              <a:buChar char="q"/>
              <a:defRPr/>
            </a:pPr>
            <a:r>
              <a:rPr lang="ru-RU" sz="2400" b="1" dirty="0" smtClean="0"/>
              <a:t>бедность </a:t>
            </a:r>
          </a:p>
          <a:p>
            <a:pPr eaLnBrk="1" hangingPunct="1">
              <a:lnSpc>
                <a:spcPct val="90000"/>
              </a:lnSpc>
              <a:buFont typeface="Wingdings" pitchFamily="2" charset="2"/>
              <a:buChar char="q"/>
              <a:defRPr/>
            </a:pPr>
            <a:r>
              <a:rPr lang="ru-RU" sz="2400" b="1" dirty="0" smtClean="0"/>
              <a:t>раздор </a:t>
            </a:r>
          </a:p>
          <a:p>
            <a:pPr eaLnBrk="1" hangingPunct="1">
              <a:lnSpc>
                <a:spcPct val="90000"/>
              </a:lnSpc>
              <a:buFont typeface="Wingdings" pitchFamily="2" charset="2"/>
              <a:buChar char="q"/>
              <a:defRPr/>
            </a:pPr>
            <a:r>
              <a:rPr lang="ru-RU" sz="2400" b="1" dirty="0" smtClean="0"/>
              <a:t>болезнь</a:t>
            </a:r>
          </a:p>
          <a:p>
            <a:pPr eaLnBrk="1" hangingPunct="1">
              <a:lnSpc>
                <a:spcPct val="90000"/>
              </a:lnSpc>
              <a:buFont typeface="Wingdings" pitchFamily="2" charset="2"/>
              <a:buChar char="q"/>
              <a:defRPr/>
            </a:pPr>
            <a:r>
              <a:rPr lang="ru-RU" sz="2400" b="1" dirty="0" smtClean="0"/>
              <a:t>потерю репутации </a:t>
            </a:r>
          </a:p>
          <a:p>
            <a:pPr eaLnBrk="1" hangingPunct="1">
              <a:lnSpc>
                <a:spcPct val="90000"/>
              </a:lnSpc>
              <a:buFont typeface="Wingdings" pitchFamily="2" charset="2"/>
              <a:buChar char="q"/>
              <a:defRPr/>
            </a:pPr>
            <a:r>
              <a:rPr lang="ru-RU" sz="2400" b="1" dirty="0" smtClean="0"/>
              <a:t>позор </a:t>
            </a:r>
          </a:p>
          <a:p>
            <a:pPr eaLnBrk="1" hangingPunct="1">
              <a:lnSpc>
                <a:spcPct val="90000"/>
              </a:lnSpc>
              <a:buFont typeface="Wingdings" pitchFamily="2" charset="2"/>
              <a:buChar char="q"/>
              <a:defRPr/>
            </a:pPr>
            <a:r>
              <a:rPr lang="ru-RU" sz="2400" b="1" dirty="0" smtClean="0"/>
              <a:t> ослабление умственной активности.</a:t>
            </a:r>
          </a:p>
          <a:p>
            <a:pPr eaLnBrk="1" hangingPunct="1">
              <a:lnSpc>
                <a:spcPct val="90000"/>
              </a:lnSpc>
              <a:buFont typeface="Wingdings" pitchFamily="2" charset="2"/>
              <a:buNone/>
              <a:defRPr/>
            </a:pPr>
            <a:endParaRPr lang="ru-RU" sz="2000" dirty="0" smtClean="0"/>
          </a:p>
        </p:txBody>
      </p:sp>
      <p:pic>
        <p:nvPicPr>
          <p:cNvPr id="10244" name="Picture 5" descr="J0343487"/>
          <p:cNvPicPr>
            <a:picLocks noGrp="1" noChangeAspect="1" noChangeArrowheads="1"/>
          </p:cNvPicPr>
          <p:nvPr>
            <p:ph sz="half" idx="2"/>
          </p:nvPr>
        </p:nvPicPr>
        <p:blipFill>
          <a:blip r:embed="rId2" cstate="print"/>
          <a:srcRect/>
          <a:stretch>
            <a:fillRect/>
          </a:stretch>
        </p:blipFill>
        <p:spPr>
          <a:xfrm>
            <a:off x="0" y="2928938"/>
            <a:ext cx="4143375" cy="3683000"/>
          </a:xfrm>
        </p:spPr>
      </p:pic>
      <p:sp>
        <p:nvSpPr>
          <p:cNvPr id="10245" name="Прямоугольник 4"/>
          <p:cNvSpPr>
            <a:spLocks noChangeArrowheads="1"/>
          </p:cNvSpPr>
          <p:nvPr/>
        </p:nvSpPr>
        <p:spPr bwMode="auto">
          <a:xfrm>
            <a:off x="1763713" y="1989138"/>
            <a:ext cx="6707187" cy="479425"/>
          </a:xfrm>
          <a:prstGeom prst="rect">
            <a:avLst/>
          </a:prstGeom>
          <a:noFill/>
          <a:ln w="9525">
            <a:noFill/>
            <a:miter lim="800000"/>
            <a:headEnd/>
            <a:tailEnd/>
          </a:ln>
        </p:spPr>
        <p:txBody>
          <a:bodyPr wrap="none">
            <a:spAutoFit/>
          </a:bodyPr>
          <a:lstStyle/>
          <a:p>
            <a:pPr>
              <a:lnSpc>
                <a:spcPct val="90000"/>
              </a:lnSpc>
            </a:pPr>
            <a:r>
              <a:rPr lang="ru-RU" sz="2800" b="1"/>
              <a:t>Пьянство ведет за собой 6 зол</a:t>
            </a:r>
            <a:r>
              <a:rPr lang="ru-RU" b="1"/>
              <a:t>: </a:t>
            </a:r>
          </a:p>
        </p:txBody>
      </p:sp>
    </p:spTree>
  </p:cSld>
  <p:clrMapOvr>
    <a:masterClrMapping/>
  </p:clrMapOvr>
  <p:transition spd="med" advTm="10000">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8750"/>
            <a:ext cx="8229600" cy="2413000"/>
          </a:xfrm>
        </p:spPr>
        <p:txBody>
          <a:bodyPr/>
          <a:lstStyle/>
          <a:p>
            <a:pPr eaLnBrk="1" hangingPunct="1">
              <a:defRPr/>
            </a:pPr>
            <a:r>
              <a:rPr lang="ru-RU" b="1" dirty="0" smtClean="0">
                <a:solidFill>
                  <a:srgbClr val="FFFF00"/>
                </a:solidFill>
              </a:rPr>
              <a:t>Для сохранения здоровья необходимо рациональное питание</a:t>
            </a:r>
          </a:p>
        </p:txBody>
      </p:sp>
      <p:pic>
        <p:nvPicPr>
          <p:cNvPr id="11267" name="Picture 5" descr="C:\Documents and Settings\Admin\Рабочий стол\ленины работы\здоровый образ жизни\community.gif"/>
          <p:cNvPicPr>
            <a:picLocks noGrp="1" noChangeAspect="1" noChangeArrowheads="1" noCrop="1"/>
          </p:cNvPicPr>
          <p:nvPr>
            <p:ph type="tbl" idx="1"/>
          </p:nvPr>
        </p:nvPicPr>
        <p:blipFill>
          <a:blip r:embed="rId2" cstate="print"/>
          <a:srcRect/>
          <a:stretch>
            <a:fillRect/>
          </a:stretch>
        </p:blipFill>
        <p:spPr>
          <a:xfrm>
            <a:off x="5464175" y="2486025"/>
            <a:ext cx="2322513" cy="4148138"/>
          </a:xfrm>
        </p:spPr>
      </p:pic>
      <p:pic>
        <p:nvPicPr>
          <p:cNvPr id="11268" name="Рисунок 4" descr="opr00UZ6.gif"/>
          <p:cNvPicPr>
            <a:picLocks noChangeAspect="1"/>
          </p:cNvPicPr>
          <p:nvPr/>
        </p:nvPicPr>
        <p:blipFill>
          <a:blip r:embed="rId3" cstate="print"/>
          <a:srcRect/>
          <a:stretch>
            <a:fillRect/>
          </a:stretch>
        </p:blipFill>
        <p:spPr bwMode="auto">
          <a:xfrm>
            <a:off x="2371725" y="4973638"/>
            <a:ext cx="2700338" cy="1884362"/>
          </a:xfrm>
          <a:prstGeom prst="rect">
            <a:avLst/>
          </a:prstGeom>
          <a:noFill/>
          <a:ln w="9525">
            <a:noFill/>
            <a:miter lim="800000"/>
            <a:headEnd/>
            <a:tailEnd/>
          </a:ln>
        </p:spPr>
      </p:pic>
      <p:pic>
        <p:nvPicPr>
          <p:cNvPr id="11269" name="Рисунок 5" descr="opr00V0G.gif"/>
          <p:cNvPicPr>
            <a:picLocks noChangeAspect="1"/>
          </p:cNvPicPr>
          <p:nvPr/>
        </p:nvPicPr>
        <p:blipFill>
          <a:blip r:embed="rId4" cstate="print"/>
          <a:srcRect/>
          <a:stretch>
            <a:fillRect/>
          </a:stretch>
        </p:blipFill>
        <p:spPr bwMode="auto">
          <a:xfrm>
            <a:off x="0" y="2286000"/>
            <a:ext cx="2938463" cy="3071813"/>
          </a:xfrm>
          <a:prstGeom prst="rect">
            <a:avLst/>
          </a:prstGeom>
          <a:noFill/>
          <a:ln w="9525">
            <a:noFill/>
            <a:miter lim="800000"/>
            <a:headEnd/>
            <a:tailEnd/>
          </a:ln>
        </p:spPr>
      </p:pic>
      <p:pic>
        <p:nvPicPr>
          <p:cNvPr id="11270" name="Рисунок 6" descr="opr00UZH.gif"/>
          <p:cNvPicPr>
            <a:picLocks noChangeAspect="1"/>
          </p:cNvPicPr>
          <p:nvPr/>
        </p:nvPicPr>
        <p:blipFill>
          <a:blip r:embed="rId5" cstate="print"/>
          <a:srcRect/>
          <a:stretch>
            <a:fillRect/>
          </a:stretch>
        </p:blipFill>
        <p:spPr bwMode="auto">
          <a:xfrm>
            <a:off x="4000500" y="3071813"/>
            <a:ext cx="1557338" cy="1385887"/>
          </a:xfrm>
          <a:prstGeom prst="rect">
            <a:avLst/>
          </a:prstGeom>
          <a:noFill/>
          <a:ln w="9525">
            <a:noFill/>
            <a:miter lim="800000"/>
            <a:headEnd/>
            <a:tailEnd/>
          </a:ln>
        </p:spPr>
      </p:pic>
    </p:spTree>
  </p:cSld>
  <p:clrMapOvr>
    <a:masterClrMapping/>
  </p:clrMapOvr>
  <p:transition spd="med" advTm="14000">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Рисунок 11" descr="moviesmorebg.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1444" name="Rectangle 4"/>
          <p:cNvSpPr>
            <a:spLocks noGrp="1" noChangeArrowheads="1"/>
          </p:cNvSpPr>
          <p:nvPr>
            <p:ph type="title"/>
          </p:nvPr>
        </p:nvSpPr>
        <p:spPr>
          <a:xfrm>
            <a:off x="3071813" y="785813"/>
            <a:ext cx="5572125" cy="4786312"/>
          </a:xfrm>
          <a:ln>
            <a:solidFill>
              <a:schemeClr val="tx1"/>
            </a:solidFill>
          </a:ln>
        </p:spPr>
        <p:txBody>
          <a:bodyPr/>
          <a:lstStyle/>
          <a:p>
            <a:pPr eaLnBrk="1" hangingPunct="1">
              <a:defRPr/>
            </a:pPr>
            <a:r>
              <a:rPr lang="ru-RU" sz="2800" b="1" dirty="0" smtClean="0">
                <a:solidFill>
                  <a:schemeClr val="accent4"/>
                </a:solidFill>
                <a:latin typeface="Comic Sans MS" pitchFamily="66" charset="0"/>
              </a:rPr>
              <a:t/>
            </a:r>
            <a:br>
              <a:rPr lang="ru-RU" sz="2800" b="1" dirty="0" smtClean="0">
                <a:solidFill>
                  <a:schemeClr val="accent4"/>
                </a:solidFill>
                <a:latin typeface="Comic Sans MS" pitchFamily="66" charset="0"/>
              </a:rPr>
            </a:br>
            <a:r>
              <a:rPr lang="ru-RU" sz="2800" dirty="0" smtClean="0">
                <a:solidFill>
                  <a:schemeClr val="accent4"/>
                </a:solidFill>
                <a:latin typeface="Comic Sans MS" pitchFamily="66" charset="0"/>
              </a:rPr>
              <a:t>«</a:t>
            </a:r>
            <a:r>
              <a:rPr lang="ru-RU" sz="2800" u="sng" dirty="0" smtClean="0">
                <a:solidFill>
                  <a:srgbClr val="FF0000"/>
                </a:solidFill>
                <a:latin typeface="Comic Sans MS" pitchFamily="66" charset="0"/>
              </a:rPr>
              <a:t>Если бы люди ели только тогда, когда они очень голодны, </a:t>
            </a:r>
            <a:r>
              <a:rPr lang="ru-RU" sz="2800" dirty="0" smtClean="0">
                <a:solidFill>
                  <a:schemeClr val="accent4"/>
                </a:solidFill>
                <a:latin typeface="Comic Sans MS" pitchFamily="66" charset="0"/>
              </a:rPr>
              <a:t>и если бы питались простой чистой и здоровой пищей, </a:t>
            </a:r>
            <a:r>
              <a:rPr lang="ru-RU" sz="2800" u="sng" dirty="0" smtClean="0">
                <a:solidFill>
                  <a:srgbClr val="FF0000"/>
                </a:solidFill>
                <a:latin typeface="Comic Sans MS" pitchFamily="66" charset="0"/>
              </a:rPr>
              <a:t>то они и не знали бы болезней </a:t>
            </a:r>
            <a:r>
              <a:rPr lang="ru-RU" sz="2800" dirty="0" smtClean="0">
                <a:solidFill>
                  <a:schemeClr val="accent4"/>
                </a:solidFill>
                <a:latin typeface="Comic Sans MS" pitchFamily="66" charset="0"/>
              </a:rPr>
              <a:t>и им легче было бы управлять своей душой и телом»</a:t>
            </a:r>
            <a:br>
              <a:rPr lang="ru-RU" sz="2800" dirty="0" smtClean="0">
                <a:solidFill>
                  <a:schemeClr val="accent4"/>
                </a:solidFill>
                <a:latin typeface="Comic Sans MS" pitchFamily="66" charset="0"/>
              </a:rPr>
            </a:br>
            <a:r>
              <a:rPr lang="ru-RU" sz="2800" dirty="0" smtClean="0">
                <a:solidFill>
                  <a:schemeClr val="accent4"/>
                </a:solidFill>
                <a:latin typeface="Comic Sans MS" pitchFamily="66" charset="0"/>
              </a:rPr>
              <a:t>                            </a:t>
            </a:r>
            <a:r>
              <a:rPr lang="ru-RU" sz="2800" i="1" dirty="0" smtClean="0">
                <a:solidFill>
                  <a:schemeClr val="accent4"/>
                </a:solidFill>
                <a:latin typeface="Comic Sans MS" pitchFamily="66" charset="0"/>
              </a:rPr>
              <a:t>Л.Н. Толстой</a:t>
            </a:r>
            <a:endParaRPr lang="ru-RU" sz="2800" b="1" i="1" dirty="0" smtClean="0">
              <a:solidFill>
                <a:schemeClr val="accent4"/>
              </a:solidFill>
              <a:latin typeface="Comic Sans MS" pitchFamily="66" charset="0"/>
            </a:endParaRPr>
          </a:p>
        </p:txBody>
      </p:sp>
      <p:pic>
        <p:nvPicPr>
          <p:cNvPr id="12292" name="Picture 12" descr="J0344879"/>
          <p:cNvPicPr>
            <a:picLocks noChangeAspect="1" noChangeArrowheads="1"/>
          </p:cNvPicPr>
          <p:nvPr/>
        </p:nvPicPr>
        <p:blipFill>
          <a:blip r:embed="rId3" cstate="print"/>
          <a:srcRect/>
          <a:stretch>
            <a:fillRect/>
          </a:stretch>
        </p:blipFill>
        <p:spPr bwMode="auto">
          <a:xfrm>
            <a:off x="2143125" y="4000500"/>
            <a:ext cx="1812925" cy="2554288"/>
          </a:xfrm>
          <a:prstGeom prst="rect">
            <a:avLst/>
          </a:prstGeom>
          <a:noFill/>
          <a:ln w="9525">
            <a:noFill/>
            <a:miter lim="800000"/>
            <a:headEnd/>
            <a:tailEnd/>
          </a:ln>
        </p:spPr>
      </p:pic>
    </p:spTree>
  </p:cSld>
  <p:clrMapOvr>
    <a:masterClrMapping/>
  </p:clrMapOvr>
  <p:transition spd="med" advTm="10000">
    <p:wheel spokes="1"/>
  </p:transition>
  <p:timing>
    <p:tnLst>
      <p:par>
        <p:cTn id="1" dur="indefinite" restart="never" nodeType="tmRoot"/>
      </p:par>
    </p:tnLst>
  </p:timing>
</p:sld>
</file>

<file path=ppt/theme/theme1.xml><?xml version="1.0" encoding="utf-8"?>
<a:theme xmlns:a="http://schemas.openxmlformats.org/drawingml/2006/main" name="Соревнование">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Соревнование">
      <a:majorFont>
        <a:latin typeface="Arial"/>
        <a:ea typeface=""/>
        <a:cs typeface=""/>
      </a:majorFont>
      <a:minorFont>
        <a:latin typeface="Verdan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оревнование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Соревнование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Соревнование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Соревнование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Соревнование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Соревнование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Соревнование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Соревнование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Competition</Template>
  <TotalTime>924</TotalTime>
  <Words>670</Words>
  <Application>Microsoft Office PowerPoint</Application>
  <PresentationFormat>Экран (4:3)</PresentationFormat>
  <Paragraphs>76</Paragraphs>
  <Slides>22</Slides>
  <Notes>5</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4" baseType="lpstr">
      <vt:lpstr>Соревнование</vt:lpstr>
      <vt:lpstr>Слайд</vt:lpstr>
      <vt:lpstr>Презентация PowerPoint</vt:lpstr>
      <vt:lpstr>Презентация PowerPoint</vt:lpstr>
      <vt:lpstr>Нет !!!          Да !!!!!</vt:lpstr>
      <vt:lpstr>  ТРАВИТЬ СЕБЯ ИЛИ БЕРЕЧЬ,  БОЛЕТЬ ИЛИ ЖИТЬ ТРЕЗВО -      ВЫБОР ЗА ТОБОЙ! </vt:lpstr>
      <vt:lpstr>Запомните:</vt:lpstr>
      <vt:lpstr>Презентация PowerPoint</vt:lpstr>
      <vt:lpstr>Потянешься за водкой –  будет жизнь короткой</vt:lpstr>
      <vt:lpstr>Для сохранения здоровья необходимо рациональное питание</vt:lpstr>
      <vt:lpstr> «Если бы люди ели только тогда, когда они очень голодны, и если бы питались простой чистой и здоровой пищей, то они и не знали бы болезней и им легче было бы управлять своей душой и телом»                             Л.Н. Толстой</vt:lpstr>
      <vt:lpstr>Принципы рационального питания</vt:lpstr>
      <vt:lpstr>Отучайтесь насыщаться пищей до предела </vt:lpstr>
      <vt:lpstr>Благотворное влияние оказывают на пищеварение  оформление блюд, сервировка стола </vt:lpstr>
      <vt:lpstr>Употребляйте в пищу сырые растительные продукты   </vt:lpstr>
      <vt:lpstr>Сохранению и укреплению здоровья человека способствуют высокая двигательная активность и достаточная физическая нагрузка</vt:lpstr>
      <vt:lpstr>Презентация PowerPoint</vt:lpstr>
      <vt:lpstr>Презентация PowerPoint</vt:lpstr>
      <vt:lpstr>Способов закаливания много </vt:lpstr>
      <vt:lpstr>      Через нервные окончания, которые расположены в коже, водные процедуры оказывают влияние на весь организм человека.</vt:lpstr>
      <vt:lpstr>Эмоциональная сфера человека  </vt:lpstr>
      <vt:lpstr>Хороший человек прежде всего видит в людях хорошее, а плохой -  только плохое</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Здоровый образ жизни</dc:title>
  <dc:creator>Елена Челышева</dc:creator>
  <cp:lastModifiedBy>User</cp:lastModifiedBy>
  <cp:revision>74</cp:revision>
  <dcterms:created xsi:type="dcterms:W3CDTF">2007-10-13T10:56:35Z</dcterms:created>
  <dcterms:modified xsi:type="dcterms:W3CDTF">2022-12-01T07:30:39Z</dcterms:modified>
</cp:coreProperties>
</file>